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64" r:id="rId7"/>
    <p:sldId id="260" r:id="rId8"/>
    <p:sldId id="263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DF6DE-5C63-49FD-9054-9B476DED5987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CDC570-FBBD-49CF-A6B0-EB8A7FD10077}">
      <dgm:prSet phldrT="[Text]"/>
      <dgm:spPr/>
      <dgm:t>
        <a:bodyPr/>
        <a:lstStyle/>
        <a:p>
          <a:r>
            <a:rPr lang="en-US" dirty="0" smtClean="0"/>
            <a:t>SAGOV Priorities during life span to access finance of projects</a:t>
          </a:r>
          <a:endParaRPr lang="en-US" dirty="0"/>
        </a:p>
      </dgm:t>
    </dgm:pt>
    <dgm:pt modelId="{E44010C4-34B0-4280-9232-BFC0B0B30F9D}" type="parTrans" cxnId="{53215ED5-034B-41AF-986A-F0E808CBC710}">
      <dgm:prSet/>
      <dgm:spPr/>
      <dgm:t>
        <a:bodyPr/>
        <a:lstStyle/>
        <a:p>
          <a:endParaRPr lang="en-US"/>
        </a:p>
      </dgm:t>
    </dgm:pt>
    <dgm:pt modelId="{23057643-860A-48E5-AF8E-382078401733}" type="sibTrans" cxnId="{53215ED5-034B-41AF-986A-F0E808CBC710}">
      <dgm:prSet/>
      <dgm:spPr/>
      <dgm:t>
        <a:bodyPr/>
        <a:lstStyle/>
        <a:p>
          <a:endParaRPr lang="en-US"/>
        </a:p>
      </dgm:t>
    </dgm:pt>
    <dgm:pt modelId="{3BAD9A4A-194F-4973-A57D-2E81BA00A8CE}">
      <dgm:prSet phldrT="[Text]"/>
      <dgm:spPr/>
      <dgm:t>
        <a:bodyPr/>
        <a:lstStyle/>
        <a:p>
          <a:r>
            <a:rPr lang="en-US" b="0" i="0" dirty="0" smtClean="0"/>
            <a:t>Promoting the South Adriatic connectivity networks</a:t>
          </a:r>
          <a:endParaRPr lang="en-US" dirty="0"/>
        </a:p>
      </dgm:t>
    </dgm:pt>
    <dgm:pt modelId="{36822FAD-8E68-45AF-B720-CE1977B2D901}" type="parTrans" cxnId="{5B0BE2B2-2139-439F-B7A6-FF865E43EAAE}">
      <dgm:prSet/>
      <dgm:spPr/>
      <dgm:t>
        <a:bodyPr/>
        <a:lstStyle/>
        <a:p>
          <a:endParaRPr lang="en-US"/>
        </a:p>
      </dgm:t>
    </dgm:pt>
    <dgm:pt modelId="{8EBF537C-918C-43AA-8309-A3F0F427E3C4}" type="sibTrans" cxnId="{5B0BE2B2-2139-439F-B7A6-FF865E43EAAE}">
      <dgm:prSet/>
      <dgm:spPr/>
      <dgm:t>
        <a:bodyPr/>
        <a:lstStyle/>
        <a:p>
          <a:endParaRPr lang="en-US"/>
        </a:p>
      </dgm:t>
    </dgm:pt>
    <dgm:pt modelId="{D9508E1B-6880-423A-96DA-8E0168BEB4A0}">
      <dgm:prSet phldrT="[Text]"/>
      <dgm:spPr/>
      <dgm:t>
        <a:bodyPr/>
        <a:lstStyle/>
        <a:p>
          <a:r>
            <a:rPr lang="en-US" b="0" i="0" dirty="0" smtClean="0"/>
            <a:t>Singling out respective challenges in transport</a:t>
          </a:r>
          <a:endParaRPr lang="en-US" dirty="0"/>
        </a:p>
      </dgm:t>
    </dgm:pt>
    <dgm:pt modelId="{49DD9B94-476D-4E55-B04A-4E847DEC4D86}" type="parTrans" cxnId="{F37B265C-2A0A-483C-B6C2-930F0DE75214}">
      <dgm:prSet/>
      <dgm:spPr/>
      <dgm:t>
        <a:bodyPr/>
        <a:lstStyle/>
        <a:p>
          <a:endParaRPr lang="en-US"/>
        </a:p>
      </dgm:t>
    </dgm:pt>
    <dgm:pt modelId="{F72016C1-7E45-47E3-A503-28A748608779}" type="sibTrans" cxnId="{F37B265C-2A0A-483C-B6C2-930F0DE75214}">
      <dgm:prSet/>
      <dgm:spPr/>
      <dgm:t>
        <a:bodyPr/>
        <a:lstStyle/>
        <a:p>
          <a:endParaRPr lang="en-US"/>
        </a:p>
      </dgm:t>
    </dgm:pt>
    <dgm:pt modelId="{314FD326-5497-4AF8-8B1C-BE72D147E680}">
      <dgm:prSet/>
      <dgm:spPr/>
      <dgm:t>
        <a:bodyPr/>
        <a:lstStyle/>
        <a:p>
          <a:r>
            <a:rPr lang="en-US" b="0" i="0" dirty="0" smtClean="0"/>
            <a:t>Providing an exchange of best practices in the region</a:t>
          </a:r>
          <a:endParaRPr lang="en-US" dirty="0"/>
        </a:p>
      </dgm:t>
    </dgm:pt>
    <dgm:pt modelId="{EDE3C034-251B-4AD6-B0A6-AAC2D7B15275}" type="parTrans" cxnId="{A9715531-5029-41A6-819E-0EFC6AE9DCF1}">
      <dgm:prSet/>
      <dgm:spPr/>
      <dgm:t>
        <a:bodyPr/>
        <a:lstStyle/>
        <a:p>
          <a:endParaRPr lang="en-US"/>
        </a:p>
      </dgm:t>
    </dgm:pt>
    <dgm:pt modelId="{071CA25F-4829-464E-9F9E-0FFBAAC63E65}" type="sibTrans" cxnId="{A9715531-5029-41A6-819E-0EFC6AE9DCF1}">
      <dgm:prSet/>
      <dgm:spPr/>
      <dgm:t>
        <a:bodyPr/>
        <a:lstStyle/>
        <a:p>
          <a:endParaRPr lang="en-US"/>
        </a:p>
      </dgm:t>
    </dgm:pt>
    <dgm:pt modelId="{55D700EF-1B4F-42C9-AF16-1AA3C35B1FCE}">
      <dgm:prSet/>
      <dgm:spPr/>
      <dgm:t>
        <a:bodyPr/>
        <a:lstStyle/>
        <a:p>
          <a:r>
            <a:rPr lang="en-US" b="0" i="0" dirty="0" smtClean="0"/>
            <a:t>Coming up with concrete examples of integrated governance </a:t>
          </a:r>
          <a:endParaRPr lang="en-US" dirty="0"/>
        </a:p>
      </dgm:t>
    </dgm:pt>
    <dgm:pt modelId="{22059962-4BA7-4447-AB9A-BD4D527716FF}" type="parTrans" cxnId="{F8DE5302-205A-48A4-8138-483C79F1F8A7}">
      <dgm:prSet/>
      <dgm:spPr/>
      <dgm:t>
        <a:bodyPr/>
        <a:lstStyle/>
        <a:p>
          <a:endParaRPr lang="en-US"/>
        </a:p>
      </dgm:t>
    </dgm:pt>
    <dgm:pt modelId="{817B4EF7-0873-4CE5-8611-E6BBB0A65998}" type="sibTrans" cxnId="{F8DE5302-205A-48A4-8138-483C79F1F8A7}">
      <dgm:prSet/>
      <dgm:spPr/>
      <dgm:t>
        <a:bodyPr/>
        <a:lstStyle/>
        <a:p>
          <a:endParaRPr lang="en-US"/>
        </a:p>
      </dgm:t>
    </dgm:pt>
    <dgm:pt modelId="{3E698645-2CE9-4EBE-BC96-799F9565CD33}">
      <dgm:prSet/>
      <dgm:spPr/>
      <dgm:t>
        <a:bodyPr/>
        <a:lstStyle/>
        <a:p>
          <a:r>
            <a:rPr lang="en-US" b="0" i="0" dirty="0" smtClean="0"/>
            <a:t>Policy-making of strategic connectivity projects in this region</a:t>
          </a:r>
          <a:endParaRPr lang="en-US" dirty="0"/>
        </a:p>
      </dgm:t>
    </dgm:pt>
    <dgm:pt modelId="{9058F954-0ACF-4E9A-AECC-E837CC7C927F}" type="parTrans" cxnId="{3C4818FA-AD87-429E-A1A8-761C5814D66D}">
      <dgm:prSet/>
      <dgm:spPr/>
      <dgm:t>
        <a:bodyPr/>
        <a:lstStyle/>
        <a:p>
          <a:endParaRPr lang="en-US"/>
        </a:p>
      </dgm:t>
    </dgm:pt>
    <dgm:pt modelId="{E0ED9750-6F63-4699-BF4E-E7DD51ED4EB0}" type="sibTrans" cxnId="{3C4818FA-AD87-429E-A1A8-761C5814D66D}">
      <dgm:prSet/>
      <dgm:spPr/>
      <dgm:t>
        <a:bodyPr/>
        <a:lstStyle/>
        <a:p>
          <a:endParaRPr lang="en-US"/>
        </a:p>
      </dgm:t>
    </dgm:pt>
    <dgm:pt modelId="{27335414-680F-4991-BF78-60A6F0F8AD6A}">
      <dgm:prSet/>
      <dgm:spPr/>
      <dgm:t>
        <a:bodyPr/>
        <a:lstStyle/>
        <a:p>
          <a:r>
            <a:rPr lang="en-US" b="0" i="0" dirty="0" smtClean="0"/>
            <a:t>Providing innovative tools and procedures</a:t>
          </a:r>
          <a:endParaRPr lang="en-US" dirty="0"/>
        </a:p>
      </dgm:t>
    </dgm:pt>
    <dgm:pt modelId="{F0E5CFAD-8D7D-4DAE-B3F7-2178DF67C3EC}" type="parTrans" cxnId="{1AEC9513-A81B-4A2E-8CE3-AF38E0184CB5}">
      <dgm:prSet/>
      <dgm:spPr/>
      <dgm:t>
        <a:bodyPr/>
        <a:lstStyle/>
        <a:p>
          <a:endParaRPr lang="en-US"/>
        </a:p>
      </dgm:t>
    </dgm:pt>
    <dgm:pt modelId="{304BA2BA-1874-47B6-8137-C7576BC90DBD}" type="sibTrans" cxnId="{1AEC9513-A81B-4A2E-8CE3-AF38E0184CB5}">
      <dgm:prSet/>
      <dgm:spPr/>
      <dgm:t>
        <a:bodyPr/>
        <a:lstStyle/>
        <a:p>
          <a:endParaRPr lang="en-US"/>
        </a:p>
      </dgm:t>
    </dgm:pt>
    <dgm:pt modelId="{84EFC77F-38E1-49A4-975F-51B981774E13}">
      <dgm:prSet/>
      <dgm:spPr/>
      <dgm:t>
        <a:bodyPr/>
        <a:lstStyle/>
        <a:p>
          <a:r>
            <a:rPr lang="en-US" b="0" i="0" dirty="0" smtClean="0"/>
            <a:t>Using by all stakeholders to improvement </a:t>
          </a:r>
          <a:endParaRPr lang="en-US" dirty="0"/>
        </a:p>
      </dgm:t>
    </dgm:pt>
    <dgm:pt modelId="{BD78B67B-5E4F-4999-8D3C-5B8CE8DF27DA}" type="parTrans" cxnId="{5C23F249-ACEC-470B-BEB1-58A3A7A5BAB4}">
      <dgm:prSet/>
      <dgm:spPr/>
      <dgm:t>
        <a:bodyPr/>
        <a:lstStyle/>
        <a:p>
          <a:endParaRPr lang="en-US"/>
        </a:p>
      </dgm:t>
    </dgm:pt>
    <dgm:pt modelId="{B35DA561-B67B-41C8-A42C-545747431FDA}" type="sibTrans" cxnId="{5C23F249-ACEC-470B-BEB1-58A3A7A5BAB4}">
      <dgm:prSet/>
      <dgm:spPr/>
      <dgm:t>
        <a:bodyPr/>
        <a:lstStyle/>
        <a:p>
          <a:endParaRPr lang="en-US"/>
        </a:p>
      </dgm:t>
    </dgm:pt>
    <dgm:pt modelId="{FDF66F4E-04AA-4F52-8167-133F9B65F6E5}">
      <dgm:prSet/>
      <dgm:spPr/>
      <dgm:t>
        <a:bodyPr/>
        <a:lstStyle/>
        <a:p>
          <a:r>
            <a:rPr lang="en-US" b="0" i="0" dirty="0" smtClean="0"/>
            <a:t>Planning, implementation and monitoring of CBC connectivity </a:t>
          </a:r>
          <a:endParaRPr lang="en-US" dirty="0"/>
        </a:p>
      </dgm:t>
    </dgm:pt>
    <dgm:pt modelId="{4E0C16BC-A639-4CEB-A5F3-1BE8C36C9044}" type="parTrans" cxnId="{55A8E403-366F-45E7-A6DB-6008F9EAD5F3}">
      <dgm:prSet/>
      <dgm:spPr/>
      <dgm:t>
        <a:bodyPr/>
        <a:lstStyle/>
        <a:p>
          <a:endParaRPr lang="en-US"/>
        </a:p>
      </dgm:t>
    </dgm:pt>
    <dgm:pt modelId="{4BF1EA98-EDF5-49DC-A0A6-A4291C74198F}" type="sibTrans" cxnId="{55A8E403-366F-45E7-A6DB-6008F9EAD5F3}">
      <dgm:prSet/>
      <dgm:spPr/>
      <dgm:t>
        <a:bodyPr/>
        <a:lstStyle/>
        <a:p>
          <a:endParaRPr lang="en-US"/>
        </a:p>
      </dgm:t>
    </dgm:pt>
    <dgm:pt modelId="{81DBB74B-538D-43F9-AEB2-6708FD8E160A}" type="pres">
      <dgm:prSet presAssocID="{097DF6DE-5C63-49FD-9054-9B476DED598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42991A8-74E1-47E5-9EBC-E5F4B3BAE6FE}" type="pres">
      <dgm:prSet presAssocID="{16CDC570-FBBD-49CF-A6B0-EB8A7FD10077}" presName="parenttextcomposite" presStyleCnt="0"/>
      <dgm:spPr/>
    </dgm:pt>
    <dgm:pt modelId="{0AA96555-9607-4B61-99C3-BDD06CAB2866}" type="pres">
      <dgm:prSet presAssocID="{16CDC570-FBBD-49CF-A6B0-EB8A7FD10077}" presName="parenttext" presStyleLbl="revTx" presStyleIdx="0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67EF9-5ECD-446C-B11C-8E322EB0C9FC}" type="pres">
      <dgm:prSet presAssocID="{16CDC570-FBBD-49CF-A6B0-EB8A7FD10077}" presName="composite" presStyleCnt="0"/>
      <dgm:spPr/>
    </dgm:pt>
    <dgm:pt modelId="{5643CFB7-E53D-40FA-8C0C-EEAB9447EE73}" type="pres">
      <dgm:prSet presAssocID="{16CDC570-FBBD-49CF-A6B0-EB8A7FD10077}" presName="chevron1" presStyleLbl="alignNode1" presStyleIdx="0" presStyleCnt="56"/>
      <dgm:spPr/>
    </dgm:pt>
    <dgm:pt modelId="{4720537D-C433-4F0C-863D-EBD72BAD5507}" type="pres">
      <dgm:prSet presAssocID="{16CDC570-FBBD-49CF-A6B0-EB8A7FD10077}" presName="chevron2" presStyleLbl="alignNode1" presStyleIdx="1" presStyleCnt="56"/>
      <dgm:spPr/>
    </dgm:pt>
    <dgm:pt modelId="{C228F098-F3C1-41CF-A886-B4D4100C7ED8}" type="pres">
      <dgm:prSet presAssocID="{16CDC570-FBBD-49CF-A6B0-EB8A7FD10077}" presName="chevron3" presStyleLbl="alignNode1" presStyleIdx="2" presStyleCnt="56"/>
      <dgm:spPr/>
    </dgm:pt>
    <dgm:pt modelId="{EBF8FE58-7294-4A9D-B313-52A9887E8AB7}" type="pres">
      <dgm:prSet presAssocID="{16CDC570-FBBD-49CF-A6B0-EB8A7FD10077}" presName="chevron4" presStyleLbl="alignNode1" presStyleIdx="3" presStyleCnt="56"/>
      <dgm:spPr/>
    </dgm:pt>
    <dgm:pt modelId="{ADBB9EA4-6A15-4E39-A967-C00CF6E9164F}" type="pres">
      <dgm:prSet presAssocID="{16CDC570-FBBD-49CF-A6B0-EB8A7FD10077}" presName="chevron5" presStyleLbl="alignNode1" presStyleIdx="4" presStyleCnt="56"/>
      <dgm:spPr/>
    </dgm:pt>
    <dgm:pt modelId="{D9A9D5E8-48A3-4287-B106-181F0D1626D5}" type="pres">
      <dgm:prSet presAssocID="{16CDC570-FBBD-49CF-A6B0-EB8A7FD10077}" presName="chevron6" presStyleLbl="alignNode1" presStyleIdx="5" presStyleCnt="56"/>
      <dgm:spPr/>
    </dgm:pt>
    <dgm:pt modelId="{B32EBD98-844E-47D1-88F2-AFE9C960D37C}" type="pres">
      <dgm:prSet presAssocID="{16CDC570-FBBD-49CF-A6B0-EB8A7FD10077}" presName="chevron7" presStyleLbl="alignNode1" presStyleIdx="6" presStyleCnt="56"/>
      <dgm:spPr/>
    </dgm:pt>
    <dgm:pt modelId="{1AB81F91-ADF0-4B82-A6DD-BBA0CD6DA70B}" type="pres">
      <dgm:prSet presAssocID="{16CDC570-FBBD-49CF-A6B0-EB8A7FD10077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6F4CD-13C4-44E6-9760-DB50EEF4FD55}" type="pres">
      <dgm:prSet presAssocID="{23057643-860A-48E5-AF8E-382078401733}" presName="sibTrans" presStyleCnt="0"/>
      <dgm:spPr/>
    </dgm:pt>
    <dgm:pt modelId="{73C24B33-E98F-410F-9FD2-BFEF1387C865}" type="pres">
      <dgm:prSet presAssocID="{D9508E1B-6880-423A-96DA-8E0168BEB4A0}" presName="parenttextcomposite" presStyleCnt="0"/>
      <dgm:spPr/>
    </dgm:pt>
    <dgm:pt modelId="{50C03626-B3B1-4701-A862-BBD70D0B081B}" type="pres">
      <dgm:prSet presAssocID="{D9508E1B-6880-423A-96DA-8E0168BEB4A0}" presName="parenttext" presStyleLbl="revTx" presStyleIdx="1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02327-3076-40C6-BEEA-0E699ED2CD51}" type="pres">
      <dgm:prSet presAssocID="{D9508E1B-6880-423A-96DA-8E0168BEB4A0}" presName="parallelogramComposite" presStyleCnt="0"/>
      <dgm:spPr/>
    </dgm:pt>
    <dgm:pt modelId="{84877643-CA88-454E-8679-F6DC7020D1D2}" type="pres">
      <dgm:prSet presAssocID="{D9508E1B-6880-423A-96DA-8E0168BEB4A0}" presName="parallelogram1" presStyleLbl="alignNode1" presStyleIdx="7" presStyleCnt="56"/>
      <dgm:spPr/>
    </dgm:pt>
    <dgm:pt modelId="{F16F94D6-1C7D-4206-901A-32D2920FDA09}" type="pres">
      <dgm:prSet presAssocID="{D9508E1B-6880-423A-96DA-8E0168BEB4A0}" presName="parallelogram2" presStyleLbl="alignNode1" presStyleIdx="8" presStyleCnt="56"/>
      <dgm:spPr/>
    </dgm:pt>
    <dgm:pt modelId="{21398F56-7B73-454E-BC1D-F510920D723C}" type="pres">
      <dgm:prSet presAssocID="{D9508E1B-6880-423A-96DA-8E0168BEB4A0}" presName="parallelogram3" presStyleLbl="alignNode1" presStyleIdx="9" presStyleCnt="56"/>
      <dgm:spPr/>
    </dgm:pt>
    <dgm:pt modelId="{50DB5282-76EE-4005-947E-56E72EC18FA9}" type="pres">
      <dgm:prSet presAssocID="{D9508E1B-6880-423A-96DA-8E0168BEB4A0}" presName="parallelogram4" presStyleLbl="alignNode1" presStyleIdx="10" presStyleCnt="56"/>
      <dgm:spPr/>
    </dgm:pt>
    <dgm:pt modelId="{5DDF45AB-777E-4435-916F-7C14D13BE555}" type="pres">
      <dgm:prSet presAssocID="{D9508E1B-6880-423A-96DA-8E0168BEB4A0}" presName="parallelogram5" presStyleLbl="alignNode1" presStyleIdx="11" presStyleCnt="56"/>
      <dgm:spPr/>
    </dgm:pt>
    <dgm:pt modelId="{81B5CC38-99CB-4A5D-A69D-5F26D064405D}" type="pres">
      <dgm:prSet presAssocID="{D9508E1B-6880-423A-96DA-8E0168BEB4A0}" presName="parallelogram6" presStyleLbl="alignNode1" presStyleIdx="12" presStyleCnt="56"/>
      <dgm:spPr/>
    </dgm:pt>
    <dgm:pt modelId="{FE7E4EE2-004E-4155-A84C-46DC611412AC}" type="pres">
      <dgm:prSet presAssocID="{D9508E1B-6880-423A-96DA-8E0168BEB4A0}" presName="parallelogram7" presStyleLbl="alignNode1" presStyleIdx="13" presStyleCnt="56"/>
      <dgm:spPr/>
    </dgm:pt>
    <dgm:pt modelId="{630F31C9-DEE9-45B2-AC85-ECCB2552CEF4}" type="pres">
      <dgm:prSet presAssocID="{F72016C1-7E45-47E3-A503-28A748608779}" presName="sibTrans" presStyleCnt="0"/>
      <dgm:spPr/>
    </dgm:pt>
    <dgm:pt modelId="{88C43C0C-668E-4A21-A083-ADF2F9E16ED5}" type="pres">
      <dgm:prSet presAssocID="{314FD326-5497-4AF8-8B1C-BE72D147E680}" presName="parenttextcomposite" presStyleCnt="0"/>
      <dgm:spPr/>
    </dgm:pt>
    <dgm:pt modelId="{9C3C7693-97AC-409C-AC98-A074B3CCCE79}" type="pres">
      <dgm:prSet presAssocID="{314FD326-5497-4AF8-8B1C-BE72D147E680}" presName="parenttext" presStyleLbl="revTx" presStyleIdx="2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7532F-C3F0-4FC5-B706-A82B48A7B1F7}" type="pres">
      <dgm:prSet presAssocID="{314FD326-5497-4AF8-8B1C-BE72D147E680}" presName="parallelogramComposite" presStyleCnt="0"/>
      <dgm:spPr/>
    </dgm:pt>
    <dgm:pt modelId="{2A6261D1-6AC9-44EF-B886-733CE2F6D46F}" type="pres">
      <dgm:prSet presAssocID="{314FD326-5497-4AF8-8B1C-BE72D147E680}" presName="parallelogram1" presStyleLbl="alignNode1" presStyleIdx="14" presStyleCnt="56"/>
      <dgm:spPr/>
    </dgm:pt>
    <dgm:pt modelId="{7410154D-E402-4D22-A155-E249BD453935}" type="pres">
      <dgm:prSet presAssocID="{314FD326-5497-4AF8-8B1C-BE72D147E680}" presName="parallelogram2" presStyleLbl="alignNode1" presStyleIdx="15" presStyleCnt="56"/>
      <dgm:spPr/>
    </dgm:pt>
    <dgm:pt modelId="{FE311CBB-C65E-47BF-8E30-C73796FC746A}" type="pres">
      <dgm:prSet presAssocID="{314FD326-5497-4AF8-8B1C-BE72D147E680}" presName="parallelogram3" presStyleLbl="alignNode1" presStyleIdx="16" presStyleCnt="56"/>
      <dgm:spPr/>
    </dgm:pt>
    <dgm:pt modelId="{C1BB7ABB-7EB7-44F8-9825-2EBA1128314F}" type="pres">
      <dgm:prSet presAssocID="{314FD326-5497-4AF8-8B1C-BE72D147E680}" presName="parallelogram4" presStyleLbl="alignNode1" presStyleIdx="17" presStyleCnt="56"/>
      <dgm:spPr/>
    </dgm:pt>
    <dgm:pt modelId="{E267FF14-4E98-4466-BD0E-C06C2D39E37A}" type="pres">
      <dgm:prSet presAssocID="{314FD326-5497-4AF8-8B1C-BE72D147E680}" presName="parallelogram5" presStyleLbl="alignNode1" presStyleIdx="18" presStyleCnt="56"/>
      <dgm:spPr/>
    </dgm:pt>
    <dgm:pt modelId="{CB0CDEA8-A9DA-4D9C-8326-309EA53733DC}" type="pres">
      <dgm:prSet presAssocID="{314FD326-5497-4AF8-8B1C-BE72D147E680}" presName="parallelogram6" presStyleLbl="alignNode1" presStyleIdx="19" presStyleCnt="56"/>
      <dgm:spPr/>
    </dgm:pt>
    <dgm:pt modelId="{5FCCDD43-E71E-4136-A9A0-CAA7538B6F64}" type="pres">
      <dgm:prSet presAssocID="{314FD326-5497-4AF8-8B1C-BE72D147E680}" presName="parallelogram7" presStyleLbl="alignNode1" presStyleIdx="20" presStyleCnt="56"/>
      <dgm:spPr/>
    </dgm:pt>
    <dgm:pt modelId="{578A0E77-4808-4E1D-8F17-4DC3E5DF1688}" type="pres">
      <dgm:prSet presAssocID="{071CA25F-4829-464E-9F9E-0FFBAAC63E65}" presName="sibTrans" presStyleCnt="0"/>
      <dgm:spPr/>
    </dgm:pt>
    <dgm:pt modelId="{FCEFF044-9896-43F2-AFB7-A86B2A4961BC}" type="pres">
      <dgm:prSet presAssocID="{55D700EF-1B4F-42C9-AF16-1AA3C35B1FCE}" presName="parenttextcomposite" presStyleCnt="0"/>
      <dgm:spPr/>
    </dgm:pt>
    <dgm:pt modelId="{59BC84DF-0175-4805-8FBC-8452C171251D}" type="pres">
      <dgm:prSet presAssocID="{55D700EF-1B4F-42C9-AF16-1AA3C35B1FCE}" presName="parenttext" presStyleLbl="revTx" presStyleIdx="3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35813-D661-425C-934F-E6FADA4CA0A5}" type="pres">
      <dgm:prSet presAssocID="{55D700EF-1B4F-42C9-AF16-1AA3C35B1FCE}" presName="parallelogramComposite" presStyleCnt="0"/>
      <dgm:spPr/>
    </dgm:pt>
    <dgm:pt modelId="{ED0F316A-BAA1-4AA6-A4EA-BF49EA0DD044}" type="pres">
      <dgm:prSet presAssocID="{55D700EF-1B4F-42C9-AF16-1AA3C35B1FCE}" presName="parallelogram1" presStyleLbl="alignNode1" presStyleIdx="21" presStyleCnt="56"/>
      <dgm:spPr/>
    </dgm:pt>
    <dgm:pt modelId="{FADAB86E-387F-4AED-B4C1-C4699AA4135E}" type="pres">
      <dgm:prSet presAssocID="{55D700EF-1B4F-42C9-AF16-1AA3C35B1FCE}" presName="parallelogram2" presStyleLbl="alignNode1" presStyleIdx="22" presStyleCnt="56"/>
      <dgm:spPr/>
    </dgm:pt>
    <dgm:pt modelId="{C6D16537-852B-41DC-AA2C-A2541455B772}" type="pres">
      <dgm:prSet presAssocID="{55D700EF-1B4F-42C9-AF16-1AA3C35B1FCE}" presName="parallelogram3" presStyleLbl="alignNode1" presStyleIdx="23" presStyleCnt="56"/>
      <dgm:spPr/>
    </dgm:pt>
    <dgm:pt modelId="{CF9EEC1B-F200-47CE-A481-2F677D54B55C}" type="pres">
      <dgm:prSet presAssocID="{55D700EF-1B4F-42C9-AF16-1AA3C35B1FCE}" presName="parallelogram4" presStyleLbl="alignNode1" presStyleIdx="24" presStyleCnt="56"/>
      <dgm:spPr/>
    </dgm:pt>
    <dgm:pt modelId="{E7A38AC5-BB93-4A06-A01A-167224C2DBB9}" type="pres">
      <dgm:prSet presAssocID="{55D700EF-1B4F-42C9-AF16-1AA3C35B1FCE}" presName="parallelogram5" presStyleLbl="alignNode1" presStyleIdx="25" presStyleCnt="56"/>
      <dgm:spPr/>
    </dgm:pt>
    <dgm:pt modelId="{3C8CCFEC-A177-44D0-B628-348ADBA2449F}" type="pres">
      <dgm:prSet presAssocID="{55D700EF-1B4F-42C9-AF16-1AA3C35B1FCE}" presName="parallelogram6" presStyleLbl="alignNode1" presStyleIdx="26" presStyleCnt="56"/>
      <dgm:spPr/>
    </dgm:pt>
    <dgm:pt modelId="{9A906058-1440-4483-A992-78A5949DC221}" type="pres">
      <dgm:prSet presAssocID="{55D700EF-1B4F-42C9-AF16-1AA3C35B1FCE}" presName="parallelogram7" presStyleLbl="alignNode1" presStyleIdx="27" presStyleCnt="56"/>
      <dgm:spPr/>
    </dgm:pt>
    <dgm:pt modelId="{F798B756-A3C2-45E7-B195-D85D444E7A02}" type="pres">
      <dgm:prSet presAssocID="{817B4EF7-0873-4CE5-8611-E6BBB0A65998}" presName="sibTrans" presStyleCnt="0"/>
      <dgm:spPr/>
    </dgm:pt>
    <dgm:pt modelId="{644E7CAB-87B2-4EB6-A11E-AEFF9748653B}" type="pres">
      <dgm:prSet presAssocID="{3E698645-2CE9-4EBE-BC96-799F9565CD33}" presName="parenttextcomposite" presStyleCnt="0"/>
      <dgm:spPr/>
    </dgm:pt>
    <dgm:pt modelId="{6D4FE759-ACB6-4FE6-A7ED-6C40BA7ED3D6}" type="pres">
      <dgm:prSet presAssocID="{3E698645-2CE9-4EBE-BC96-799F9565CD33}" presName="parenttext" presStyleLbl="revTx" presStyleIdx="4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17354-6E26-48CF-8341-B9B91BEDB522}" type="pres">
      <dgm:prSet presAssocID="{3E698645-2CE9-4EBE-BC96-799F9565CD33}" presName="parallelogramComposite" presStyleCnt="0"/>
      <dgm:spPr/>
    </dgm:pt>
    <dgm:pt modelId="{82862809-E361-4CFD-8D9A-63173F679F6B}" type="pres">
      <dgm:prSet presAssocID="{3E698645-2CE9-4EBE-BC96-799F9565CD33}" presName="parallelogram1" presStyleLbl="alignNode1" presStyleIdx="28" presStyleCnt="56"/>
      <dgm:spPr/>
    </dgm:pt>
    <dgm:pt modelId="{B6E4F527-068B-41BB-91D8-3ADC90E27D71}" type="pres">
      <dgm:prSet presAssocID="{3E698645-2CE9-4EBE-BC96-799F9565CD33}" presName="parallelogram2" presStyleLbl="alignNode1" presStyleIdx="29" presStyleCnt="56"/>
      <dgm:spPr/>
    </dgm:pt>
    <dgm:pt modelId="{CA3880A6-83BA-4141-B866-0E3A6C7FDE21}" type="pres">
      <dgm:prSet presAssocID="{3E698645-2CE9-4EBE-BC96-799F9565CD33}" presName="parallelogram3" presStyleLbl="alignNode1" presStyleIdx="30" presStyleCnt="56"/>
      <dgm:spPr/>
    </dgm:pt>
    <dgm:pt modelId="{49447C5C-B7CC-4603-9CFE-822236BD70CD}" type="pres">
      <dgm:prSet presAssocID="{3E698645-2CE9-4EBE-BC96-799F9565CD33}" presName="parallelogram4" presStyleLbl="alignNode1" presStyleIdx="31" presStyleCnt="56"/>
      <dgm:spPr/>
    </dgm:pt>
    <dgm:pt modelId="{495FCB8B-72DB-4CEA-B625-D6159AD714B5}" type="pres">
      <dgm:prSet presAssocID="{3E698645-2CE9-4EBE-BC96-799F9565CD33}" presName="parallelogram5" presStyleLbl="alignNode1" presStyleIdx="32" presStyleCnt="56"/>
      <dgm:spPr/>
    </dgm:pt>
    <dgm:pt modelId="{AF42E92E-8FD3-4D97-A075-DDE38D533A08}" type="pres">
      <dgm:prSet presAssocID="{3E698645-2CE9-4EBE-BC96-799F9565CD33}" presName="parallelogram6" presStyleLbl="alignNode1" presStyleIdx="33" presStyleCnt="56"/>
      <dgm:spPr/>
    </dgm:pt>
    <dgm:pt modelId="{85E7FDEB-FEE5-4B7D-867F-CC96C9549C37}" type="pres">
      <dgm:prSet presAssocID="{3E698645-2CE9-4EBE-BC96-799F9565CD33}" presName="parallelogram7" presStyleLbl="alignNode1" presStyleIdx="34" presStyleCnt="56"/>
      <dgm:spPr/>
    </dgm:pt>
    <dgm:pt modelId="{80E99AF2-4D86-4AB3-92FF-F7625E9089C8}" type="pres">
      <dgm:prSet presAssocID="{E0ED9750-6F63-4699-BF4E-E7DD51ED4EB0}" presName="sibTrans" presStyleCnt="0"/>
      <dgm:spPr/>
    </dgm:pt>
    <dgm:pt modelId="{0A73A217-2BFE-4291-8D28-B08BE9C8E3FE}" type="pres">
      <dgm:prSet presAssocID="{27335414-680F-4991-BF78-60A6F0F8AD6A}" presName="parenttextcomposite" presStyleCnt="0"/>
      <dgm:spPr/>
    </dgm:pt>
    <dgm:pt modelId="{860BECC0-390E-41F2-80A4-973DC88D52F9}" type="pres">
      <dgm:prSet presAssocID="{27335414-680F-4991-BF78-60A6F0F8AD6A}" presName="parenttext" presStyleLbl="revTx" presStyleIdx="5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CBCBE-2789-48C3-ACAC-8D278AFE9825}" type="pres">
      <dgm:prSet presAssocID="{27335414-680F-4991-BF78-60A6F0F8AD6A}" presName="parallelogramComposite" presStyleCnt="0"/>
      <dgm:spPr/>
    </dgm:pt>
    <dgm:pt modelId="{60226073-9649-4C3B-ACEA-2ED1731245C0}" type="pres">
      <dgm:prSet presAssocID="{27335414-680F-4991-BF78-60A6F0F8AD6A}" presName="parallelogram1" presStyleLbl="alignNode1" presStyleIdx="35" presStyleCnt="56"/>
      <dgm:spPr/>
    </dgm:pt>
    <dgm:pt modelId="{473919C9-8E6B-4402-B1C9-C78944AFB2D6}" type="pres">
      <dgm:prSet presAssocID="{27335414-680F-4991-BF78-60A6F0F8AD6A}" presName="parallelogram2" presStyleLbl="alignNode1" presStyleIdx="36" presStyleCnt="56"/>
      <dgm:spPr/>
    </dgm:pt>
    <dgm:pt modelId="{6EDDE404-C33B-4E68-8850-757790D462E5}" type="pres">
      <dgm:prSet presAssocID="{27335414-680F-4991-BF78-60A6F0F8AD6A}" presName="parallelogram3" presStyleLbl="alignNode1" presStyleIdx="37" presStyleCnt="56"/>
      <dgm:spPr/>
    </dgm:pt>
    <dgm:pt modelId="{8DA917DB-25F4-4865-842B-8B78D3AE7D4B}" type="pres">
      <dgm:prSet presAssocID="{27335414-680F-4991-BF78-60A6F0F8AD6A}" presName="parallelogram4" presStyleLbl="alignNode1" presStyleIdx="38" presStyleCnt="56"/>
      <dgm:spPr/>
    </dgm:pt>
    <dgm:pt modelId="{CEFAEFAD-8570-4CD9-8C74-B9F59157F619}" type="pres">
      <dgm:prSet presAssocID="{27335414-680F-4991-BF78-60A6F0F8AD6A}" presName="parallelogram5" presStyleLbl="alignNode1" presStyleIdx="39" presStyleCnt="56"/>
      <dgm:spPr/>
    </dgm:pt>
    <dgm:pt modelId="{72341148-E078-4F4D-A122-79FD93C54F93}" type="pres">
      <dgm:prSet presAssocID="{27335414-680F-4991-BF78-60A6F0F8AD6A}" presName="parallelogram6" presStyleLbl="alignNode1" presStyleIdx="40" presStyleCnt="56"/>
      <dgm:spPr/>
    </dgm:pt>
    <dgm:pt modelId="{8A3AF74A-2748-406E-86AE-3E9E244994EC}" type="pres">
      <dgm:prSet presAssocID="{27335414-680F-4991-BF78-60A6F0F8AD6A}" presName="parallelogram7" presStyleLbl="alignNode1" presStyleIdx="41" presStyleCnt="56"/>
      <dgm:spPr/>
    </dgm:pt>
    <dgm:pt modelId="{4C715AFC-F564-4D0F-B113-2015C24E6340}" type="pres">
      <dgm:prSet presAssocID="{304BA2BA-1874-47B6-8137-C7576BC90DBD}" presName="sibTrans" presStyleCnt="0"/>
      <dgm:spPr/>
    </dgm:pt>
    <dgm:pt modelId="{3C19A64C-ADE0-4520-A79C-8219F1EC8901}" type="pres">
      <dgm:prSet presAssocID="{84EFC77F-38E1-49A4-975F-51B981774E13}" presName="parenttextcomposite" presStyleCnt="0"/>
      <dgm:spPr/>
    </dgm:pt>
    <dgm:pt modelId="{918195AB-9139-4E92-8E68-F1181A2A4A05}" type="pres">
      <dgm:prSet presAssocID="{84EFC77F-38E1-49A4-975F-51B981774E13}" presName="parenttext" presStyleLbl="revTx" presStyleIdx="6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75858-FD1D-4B13-B052-33FFAF6E2FA2}" type="pres">
      <dgm:prSet presAssocID="{84EFC77F-38E1-49A4-975F-51B981774E13}" presName="parallelogramComposite" presStyleCnt="0"/>
      <dgm:spPr/>
    </dgm:pt>
    <dgm:pt modelId="{2B79B20E-BB7A-4654-BC19-1F642E0A8C5E}" type="pres">
      <dgm:prSet presAssocID="{84EFC77F-38E1-49A4-975F-51B981774E13}" presName="parallelogram1" presStyleLbl="alignNode1" presStyleIdx="42" presStyleCnt="56"/>
      <dgm:spPr/>
    </dgm:pt>
    <dgm:pt modelId="{62684B05-6546-42CB-8D25-797A278328C7}" type="pres">
      <dgm:prSet presAssocID="{84EFC77F-38E1-49A4-975F-51B981774E13}" presName="parallelogram2" presStyleLbl="alignNode1" presStyleIdx="43" presStyleCnt="56"/>
      <dgm:spPr/>
    </dgm:pt>
    <dgm:pt modelId="{C60C29C5-49E4-45B8-A875-6DC275892143}" type="pres">
      <dgm:prSet presAssocID="{84EFC77F-38E1-49A4-975F-51B981774E13}" presName="parallelogram3" presStyleLbl="alignNode1" presStyleIdx="44" presStyleCnt="56"/>
      <dgm:spPr/>
    </dgm:pt>
    <dgm:pt modelId="{68531390-9451-4F43-9309-750DF1B367CE}" type="pres">
      <dgm:prSet presAssocID="{84EFC77F-38E1-49A4-975F-51B981774E13}" presName="parallelogram4" presStyleLbl="alignNode1" presStyleIdx="45" presStyleCnt="56"/>
      <dgm:spPr/>
    </dgm:pt>
    <dgm:pt modelId="{10B058C8-6EA2-436D-B6EC-8FAE86463542}" type="pres">
      <dgm:prSet presAssocID="{84EFC77F-38E1-49A4-975F-51B981774E13}" presName="parallelogram5" presStyleLbl="alignNode1" presStyleIdx="46" presStyleCnt="56"/>
      <dgm:spPr/>
    </dgm:pt>
    <dgm:pt modelId="{8FDC1F0A-A71D-4146-A4DD-9F2AB2D985C7}" type="pres">
      <dgm:prSet presAssocID="{84EFC77F-38E1-49A4-975F-51B981774E13}" presName="parallelogram6" presStyleLbl="alignNode1" presStyleIdx="47" presStyleCnt="56"/>
      <dgm:spPr/>
    </dgm:pt>
    <dgm:pt modelId="{F2239618-94DC-4A57-BC86-D6AC1E728086}" type="pres">
      <dgm:prSet presAssocID="{84EFC77F-38E1-49A4-975F-51B981774E13}" presName="parallelogram7" presStyleLbl="alignNode1" presStyleIdx="48" presStyleCnt="56"/>
      <dgm:spPr/>
    </dgm:pt>
    <dgm:pt modelId="{ECD7893C-59D9-43C3-80D1-0DE371D0363F}" type="pres">
      <dgm:prSet presAssocID="{B35DA561-B67B-41C8-A42C-545747431FDA}" presName="sibTrans" presStyleCnt="0"/>
      <dgm:spPr/>
    </dgm:pt>
    <dgm:pt modelId="{F2992BF3-3992-4ED0-8F91-6839B87BF464}" type="pres">
      <dgm:prSet presAssocID="{FDF66F4E-04AA-4F52-8167-133F9B65F6E5}" presName="parenttextcomposite" presStyleCnt="0"/>
      <dgm:spPr/>
    </dgm:pt>
    <dgm:pt modelId="{22D42EA9-822A-4410-86C4-AB294A2B6C59}" type="pres">
      <dgm:prSet presAssocID="{FDF66F4E-04AA-4F52-8167-133F9B65F6E5}" presName="parenttext" presStyleLbl="revTx" presStyleIdx="7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2DB3E-C1D9-44BF-8D62-165B760A474F}" type="pres">
      <dgm:prSet presAssocID="{FDF66F4E-04AA-4F52-8167-133F9B65F6E5}" presName="parallelogramComposite" presStyleCnt="0"/>
      <dgm:spPr/>
    </dgm:pt>
    <dgm:pt modelId="{1742A42A-8D30-451E-B746-AA80C3D0B07D}" type="pres">
      <dgm:prSet presAssocID="{FDF66F4E-04AA-4F52-8167-133F9B65F6E5}" presName="parallelogram1" presStyleLbl="alignNode1" presStyleIdx="49" presStyleCnt="56"/>
      <dgm:spPr/>
    </dgm:pt>
    <dgm:pt modelId="{CFB0F9D1-B681-47B6-BAA2-5B520FBAEFE0}" type="pres">
      <dgm:prSet presAssocID="{FDF66F4E-04AA-4F52-8167-133F9B65F6E5}" presName="parallelogram2" presStyleLbl="alignNode1" presStyleIdx="50" presStyleCnt="56"/>
      <dgm:spPr/>
    </dgm:pt>
    <dgm:pt modelId="{4AC40183-DA21-46B1-9980-0057A8355289}" type="pres">
      <dgm:prSet presAssocID="{FDF66F4E-04AA-4F52-8167-133F9B65F6E5}" presName="parallelogram3" presStyleLbl="alignNode1" presStyleIdx="51" presStyleCnt="56"/>
      <dgm:spPr/>
    </dgm:pt>
    <dgm:pt modelId="{C8D610FC-ABA7-4565-B708-F1587645F053}" type="pres">
      <dgm:prSet presAssocID="{FDF66F4E-04AA-4F52-8167-133F9B65F6E5}" presName="parallelogram4" presStyleLbl="alignNode1" presStyleIdx="52" presStyleCnt="56"/>
      <dgm:spPr/>
    </dgm:pt>
    <dgm:pt modelId="{91A44E8C-B80C-4A5B-8E15-EB251F33BDAB}" type="pres">
      <dgm:prSet presAssocID="{FDF66F4E-04AA-4F52-8167-133F9B65F6E5}" presName="parallelogram5" presStyleLbl="alignNode1" presStyleIdx="53" presStyleCnt="56"/>
      <dgm:spPr/>
    </dgm:pt>
    <dgm:pt modelId="{0FDFBABD-D09B-464C-9215-13EC513A5425}" type="pres">
      <dgm:prSet presAssocID="{FDF66F4E-04AA-4F52-8167-133F9B65F6E5}" presName="parallelogram6" presStyleLbl="alignNode1" presStyleIdx="54" presStyleCnt="56"/>
      <dgm:spPr/>
    </dgm:pt>
    <dgm:pt modelId="{079FCA53-E37A-48A9-B5FB-2C620F09DDFA}" type="pres">
      <dgm:prSet presAssocID="{FDF66F4E-04AA-4F52-8167-133F9B65F6E5}" presName="parallelogram7" presStyleLbl="alignNode1" presStyleIdx="55" presStyleCnt="56"/>
      <dgm:spPr/>
    </dgm:pt>
  </dgm:ptLst>
  <dgm:cxnLst>
    <dgm:cxn modelId="{40350C5D-120A-4BE5-89C4-BBC0658883D4}" type="presOf" srcId="{84EFC77F-38E1-49A4-975F-51B981774E13}" destId="{918195AB-9139-4E92-8E68-F1181A2A4A05}" srcOrd="0" destOrd="0" presId="urn:microsoft.com/office/officeart/2008/layout/VerticalAccentList"/>
    <dgm:cxn modelId="{A6EEEB38-E929-48B6-AEDA-EF05C206DCFD}" type="presOf" srcId="{3BAD9A4A-194F-4973-A57D-2E81BA00A8CE}" destId="{1AB81F91-ADF0-4B82-A6DD-BBA0CD6DA70B}" srcOrd="0" destOrd="0" presId="urn:microsoft.com/office/officeart/2008/layout/VerticalAccentList"/>
    <dgm:cxn modelId="{24B69839-25F8-41EF-9FE7-7BA8C00AF78F}" type="presOf" srcId="{314FD326-5497-4AF8-8B1C-BE72D147E680}" destId="{9C3C7693-97AC-409C-AC98-A074B3CCCE79}" srcOrd="0" destOrd="0" presId="urn:microsoft.com/office/officeart/2008/layout/VerticalAccentList"/>
    <dgm:cxn modelId="{55A73AE3-450E-422D-B0AB-96D59615783C}" type="presOf" srcId="{55D700EF-1B4F-42C9-AF16-1AA3C35B1FCE}" destId="{59BC84DF-0175-4805-8FBC-8452C171251D}" srcOrd="0" destOrd="0" presId="urn:microsoft.com/office/officeart/2008/layout/VerticalAccentList"/>
    <dgm:cxn modelId="{910C0AE1-1FD8-473D-B510-CFFD95A7A374}" type="presOf" srcId="{3E698645-2CE9-4EBE-BC96-799F9565CD33}" destId="{6D4FE759-ACB6-4FE6-A7ED-6C40BA7ED3D6}" srcOrd="0" destOrd="0" presId="urn:microsoft.com/office/officeart/2008/layout/VerticalAccentList"/>
    <dgm:cxn modelId="{3C4818FA-AD87-429E-A1A8-761C5814D66D}" srcId="{097DF6DE-5C63-49FD-9054-9B476DED5987}" destId="{3E698645-2CE9-4EBE-BC96-799F9565CD33}" srcOrd="4" destOrd="0" parTransId="{9058F954-0ACF-4E9A-AECC-E837CC7C927F}" sibTransId="{E0ED9750-6F63-4699-BF4E-E7DD51ED4EB0}"/>
    <dgm:cxn modelId="{55A8E403-366F-45E7-A6DB-6008F9EAD5F3}" srcId="{097DF6DE-5C63-49FD-9054-9B476DED5987}" destId="{FDF66F4E-04AA-4F52-8167-133F9B65F6E5}" srcOrd="7" destOrd="0" parTransId="{4E0C16BC-A639-4CEB-A5F3-1BE8C36C9044}" sibTransId="{4BF1EA98-EDF5-49DC-A0A6-A4291C74198F}"/>
    <dgm:cxn modelId="{EC3716EB-2B99-45C1-9F6E-E2E687FC0D54}" type="presOf" srcId="{D9508E1B-6880-423A-96DA-8E0168BEB4A0}" destId="{50C03626-B3B1-4701-A862-BBD70D0B081B}" srcOrd="0" destOrd="0" presId="urn:microsoft.com/office/officeart/2008/layout/VerticalAccentList"/>
    <dgm:cxn modelId="{11B74A90-A15E-4CDE-BEE9-0BAD5E936974}" type="presOf" srcId="{16CDC570-FBBD-49CF-A6B0-EB8A7FD10077}" destId="{0AA96555-9607-4B61-99C3-BDD06CAB2866}" srcOrd="0" destOrd="0" presId="urn:microsoft.com/office/officeart/2008/layout/VerticalAccentList"/>
    <dgm:cxn modelId="{F37B265C-2A0A-483C-B6C2-930F0DE75214}" srcId="{097DF6DE-5C63-49FD-9054-9B476DED5987}" destId="{D9508E1B-6880-423A-96DA-8E0168BEB4A0}" srcOrd="1" destOrd="0" parTransId="{49DD9B94-476D-4E55-B04A-4E847DEC4D86}" sibTransId="{F72016C1-7E45-47E3-A503-28A748608779}"/>
    <dgm:cxn modelId="{90F79C54-070E-4F17-B43E-07F03D1352CD}" type="presOf" srcId="{27335414-680F-4991-BF78-60A6F0F8AD6A}" destId="{860BECC0-390E-41F2-80A4-973DC88D52F9}" srcOrd="0" destOrd="0" presId="urn:microsoft.com/office/officeart/2008/layout/VerticalAccentList"/>
    <dgm:cxn modelId="{53215ED5-034B-41AF-986A-F0E808CBC710}" srcId="{097DF6DE-5C63-49FD-9054-9B476DED5987}" destId="{16CDC570-FBBD-49CF-A6B0-EB8A7FD10077}" srcOrd="0" destOrd="0" parTransId="{E44010C4-34B0-4280-9232-BFC0B0B30F9D}" sibTransId="{23057643-860A-48E5-AF8E-382078401733}"/>
    <dgm:cxn modelId="{A9715531-5029-41A6-819E-0EFC6AE9DCF1}" srcId="{097DF6DE-5C63-49FD-9054-9B476DED5987}" destId="{314FD326-5497-4AF8-8B1C-BE72D147E680}" srcOrd="2" destOrd="0" parTransId="{EDE3C034-251B-4AD6-B0A6-AAC2D7B15275}" sibTransId="{071CA25F-4829-464E-9F9E-0FFBAAC63E65}"/>
    <dgm:cxn modelId="{5B0BE2B2-2139-439F-B7A6-FF865E43EAAE}" srcId="{16CDC570-FBBD-49CF-A6B0-EB8A7FD10077}" destId="{3BAD9A4A-194F-4973-A57D-2E81BA00A8CE}" srcOrd="0" destOrd="0" parTransId="{36822FAD-8E68-45AF-B720-CE1977B2D901}" sibTransId="{8EBF537C-918C-43AA-8309-A3F0F427E3C4}"/>
    <dgm:cxn modelId="{1AEC9513-A81B-4A2E-8CE3-AF38E0184CB5}" srcId="{097DF6DE-5C63-49FD-9054-9B476DED5987}" destId="{27335414-680F-4991-BF78-60A6F0F8AD6A}" srcOrd="5" destOrd="0" parTransId="{F0E5CFAD-8D7D-4DAE-B3F7-2178DF67C3EC}" sibTransId="{304BA2BA-1874-47B6-8137-C7576BC90DBD}"/>
    <dgm:cxn modelId="{F8DE5302-205A-48A4-8138-483C79F1F8A7}" srcId="{097DF6DE-5C63-49FD-9054-9B476DED5987}" destId="{55D700EF-1B4F-42C9-AF16-1AA3C35B1FCE}" srcOrd="3" destOrd="0" parTransId="{22059962-4BA7-4447-AB9A-BD4D527716FF}" sibTransId="{817B4EF7-0873-4CE5-8611-E6BBB0A65998}"/>
    <dgm:cxn modelId="{5A3B77E0-541F-4DFF-8201-94EAEE297F69}" type="presOf" srcId="{FDF66F4E-04AA-4F52-8167-133F9B65F6E5}" destId="{22D42EA9-822A-4410-86C4-AB294A2B6C59}" srcOrd="0" destOrd="0" presId="urn:microsoft.com/office/officeart/2008/layout/VerticalAccentList"/>
    <dgm:cxn modelId="{B6083613-5EAA-4BB6-96F1-0DA72D3E1415}" type="presOf" srcId="{097DF6DE-5C63-49FD-9054-9B476DED5987}" destId="{81DBB74B-538D-43F9-AEB2-6708FD8E160A}" srcOrd="0" destOrd="0" presId="urn:microsoft.com/office/officeart/2008/layout/VerticalAccentList"/>
    <dgm:cxn modelId="{5C23F249-ACEC-470B-BEB1-58A3A7A5BAB4}" srcId="{097DF6DE-5C63-49FD-9054-9B476DED5987}" destId="{84EFC77F-38E1-49A4-975F-51B981774E13}" srcOrd="6" destOrd="0" parTransId="{BD78B67B-5E4F-4999-8D3C-5B8CE8DF27DA}" sibTransId="{B35DA561-B67B-41C8-A42C-545747431FDA}"/>
    <dgm:cxn modelId="{1F24B663-C0ED-4AFA-A867-8F55A73ED86D}" type="presParOf" srcId="{81DBB74B-538D-43F9-AEB2-6708FD8E160A}" destId="{042991A8-74E1-47E5-9EBC-E5F4B3BAE6FE}" srcOrd="0" destOrd="0" presId="urn:microsoft.com/office/officeart/2008/layout/VerticalAccentList"/>
    <dgm:cxn modelId="{6E8DAC68-0005-4FFD-9802-E78141224DBC}" type="presParOf" srcId="{042991A8-74E1-47E5-9EBC-E5F4B3BAE6FE}" destId="{0AA96555-9607-4B61-99C3-BDD06CAB2866}" srcOrd="0" destOrd="0" presId="urn:microsoft.com/office/officeart/2008/layout/VerticalAccentList"/>
    <dgm:cxn modelId="{1F20A95B-B02D-4961-89EA-8627D067AECD}" type="presParOf" srcId="{81DBB74B-538D-43F9-AEB2-6708FD8E160A}" destId="{A6D67EF9-5ECD-446C-B11C-8E322EB0C9FC}" srcOrd="1" destOrd="0" presId="urn:microsoft.com/office/officeart/2008/layout/VerticalAccentList"/>
    <dgm:cxn modelId="{FBB6EDFE-E92C-4031-BD4E-262351C51AF1}" type="presParOf" srcId="{A6D67EF9-5ECD-446C-B11C-8E322EB0C9FC}" destId="{5643CFB7-E53D-40FA-8C0C-EEAB9447EE73}" srcOrd="0" destOrd="0" presId="urn:microsoft.com/office/officeart/2008/layout/VerticalAccentList"/>
    <dgm:cxn modelId="{BE76EDA2-350F-4C44-A887-0066D828819E}" type="presParOf" srcId="{A6D67EF9-5ECD-446C-B11C-8E322EB0C9FC}" destId="{4720537D-C433-4F0C-863D-EBD72BAD5507}" srcOrd="1" destOrd="0" presId="urn:microsoft.com/office/officeart/2008/layout/VerticalAccentList"/>
    <dgm:cxn modelId="{AB8622A0-B8E9-41B1-B246-9709490F56DC}" type="presParOf" srcId="{A6D67EF9-5ECD-446C-B11C-8E322EB0C9FC}" destId="{C228F098-F3C1-41CF-A886-B4D4100C7ED8}" srcOrd="2" destOrd="0" presId="urn:microsoft.com/office/officeart/2008/layout/VerticalAccentList"/>
    <dgm:cxn modelId="{411CC30B-FA7F-49FA-A360-8D5051E84B1C}" type="presParOf" srcId="{A6D67EF9-5ECD-446C-B11C-8E322EB0C9FC}" destId="{EBF8FE58-7294-4A9D-B313-52A9887E8AB7}" srcOrd="3" destOrd="0" presId="urn:microsoft.com/office/officeart/2008/layout/VerticalAccentList"/>
    <dgm:cxn modelId="{E833EAF3-06E7-4C25-A3F2-AF0BCD60B80B}" type="presParOf" srcId="{A6D67EF9-5ECD-446C-B11C-8E322EB0C9FC}" destId="{ADBB9EA4-6A15-4E39-A967-C00CF6E9164F}" srcOrd="4" destOrd="0" presId="urn:microsoft.com/office/officeart/2008/layout/VerticalAccentList"/>
    <dgm:cxn modelId="{E1EFAEDB-7E44-4D78-82A2-CC92C7FC17F8}" type="presParOf" srcId="{A6D67EF9-5ECD-446C-B11C-8E322EB0C9FC}" destId="{D9A9D5E8-48A3-4287-B106-181F0D1626D5}" srcOrd="5" destOrd="0" presId="urn:microsoft.com/office/officeart/2008/layout/VerticalAccentList"/>
    <dgm:cxn modelId="{E64AC3AF-2DF9-4E79-B808-69E4F593BB73}" type="presParOf" srcId="{A6D67EF9-5ECD-446C-B11C-8E322EB0C9FC}" destId="{B32EBD98-844E-47D1-88F2-AFE9C960D37C}" srcOrd="6" destOrd="0" presId="urn:microsoft.com/office/officeart/2008/layout/VerticalAccentList"/>
    <dgm:cxn modelId="{7B953B5C-0BE5-40EC-A74D-7FC9E1DB9AC8}" type="presParOf" srcId="{A6D67EF9-5ECD-446C-B11C-8E322EB0C9FC}" destId="{1AB81F91-ADF0-4B82-A6DD-BBA0CD6DA70B}" srcOrd="7" destOrd="0" presId="urn:microsoft.com/office/officeart/2008/layout/VerticalAccentList"/>
    <dgm:cxn modelId="{44012026-B9BA-4D36-9466-EF05AAB424ED}" type="presParOf" srcId="{81DBB74B-538D-43F9-AEB2-6708FD8E160A}" destId="{9366F4CD-13C4-44E6-9760-DB50EEF4FD55}" srcOrd="2" destOrd="0" presId="urn:microsoft.com/office/officeart/2008/layout/VerticalAccentList"/>
    <dgm:cxn modelId="{DF8BF8B7-EC44-49A4-915A-15F168C06494}" type="presParOf" srcId="{81DBB74B-538D-43F9-AEB2-6708FD8E160A}" destId="{73C24B33-E98F-410F-9FD2-BFEF1387C865}" srcOrd="3" destOrd="0" presId="urn:microsoft.com/office/officeart/2008/layout/VerticalAccentList"/>
    <dgm:cxn modelId="{F2293632-CC86-49ED-8C37-EDFE37FC8330}" type="presParOf" srcId="{73C24B33-E98F-410F-9FD2-BFEF1387C865}" destId="{50C03626-B3B1-4701-A862-BBD70D0B081B}" srcOrd="0" destOrd="0" presId="urn:microsoft.com/office/officeart/2008/layout/VerticalAccentList"/>
    <dgm:cxn modelId="{E1186384-E460-4D92-8847-325E4C0D9A11}" type="presParOf" srcId="{81DBB74B-538D-43F9-AEB2-6708FD8E160A}" destId="{78902327-3076-40C6-BEEA-0E699ED2CD51}" srcOrd="4" destOrd="0" presId="urn:microsoft.com/office/officeart/2008/layout/VerticalAccentList"/>
    <dgm:cxn modelId="{75F30C1F-ABA0-4C77-BCA6-5320BB54BB01}" type="presParOf" srcId="{78902327-3076-40C6-BEEA-0E699ED2CD51}" destId="{84877643-CA88-454E-8679-F6DC7020D1D2}" srcOrd="0" destOrd="0" presId="urn:microsoft.com/office/officeart/2008/layout/VerticalAccentList"/>
    <dgm:cxn modelId="{3D75BFAC-0A28-4545-BF8C-C1379A47CAD0}" type="presParOf" srcId="{78902327-3076-40C6-BEEA-0E699ED2CD51}" destId="{F16F94D6-1C7D-4206-901A-32D2920FDA09}" srcOrd="1" destOrd="0" presId="urn:microsoft.com/office/officeart/2008/layout/VerticalAccentList"/>
    <dgm:cxn modelId="{8BCED9CE-79E7-4E7E-BFB7-BFBDDCCA3B47}" type="presParOf" srcId="{78902327-3076-40C6-BEEA-0E699ED2CD51}" destId="{21398F56-7B73-454E-BC1D-F510920D723C}" srcOrd="2" destOrd="0" presId="urn:microsoft.com/office/officeart/2008/layout/VerticalAccentList"/>
    <dgm:cxn modelId="{DF666374-5F09-4EF0-B99D-FA4DAA82A816}" type="presParOf" srcId="{78902327-3076-40C6-BEEA-0E699ED2CD51}" destId="{50DB5282-76EE-4005-947E-56E72EC18FA9}" srcOrd="3" destOrd="0" presId="urn:microsoft.com/office/officeart/2008/layout/VerticalAccentList"/>
    <dgm:cxn modelId="{63B09FA7-FD78-4E32-8B71-AA171BE331E4}" type="presParOf" srcId="{78902327-3076-40C6-BEEA-0E699ED2CD51}" destId="{5DDF45AB-777E-4435-916F-7C14D13BE555}" srcOrd="4" destOrd="0" presId="urn:microsoft.com/office/officeart/2008/layout/VerticalAccentList"/>
    <dgm:cxn modelId="{676B14C4-ADCB-4BD5-A5F6-829BA280CD8C}" type="presParOf" srcId="{78902327-3076-40C6-BEEA-0E699ED2CD51}" destId="{81B5CC38-99CB-4A5D-A69D-5F26D064405D}" srcOrd="5" destOrd="0" presId="urn:microsoft.com/office/officeart/2008/layout/VerticalAccentList"/>
    <dgm:cxn modelId="{A6E293E9-9FF5-4FD2-8B9B-A88B84250CD8}" type="presParOf" srcId="{78902327-3076-40C6-BEEA-0E699ED2CD51}" destId="{FE7E4EE2-004E-4155-A84C-46DC611412AC}" srcOrd="6" destOrd="0" presId="urn:microsoft.com/office/officeart/2008/layout/VerticalAccentList"/>
    <dgm:cxn modelId="{796EC380-ACF1-498C-BE5D-6151F2E0EAC0}" type="presParOf" srcId="{81DBB74B-538D-43F9-AEB2-6708FD8E160A}" destId="{630F31C9-DEE9-45B2-AC85-ECCB2552CEF4}" srcOrd="5" destOrd="0" presId="urn:microsoft.com/office/officeart/2008/layout/VerticalAccentList"/>
    <dgm:cxn modelId="{981DED1E-E0D8-429E-AC81-3FD547C6129A}" type="presParOf" srcId="{81DBB74B-538D-43F9-AEB2-6708FD8E160A}" destId="{88C43C0C-668E-4A21-A083-ADF2F9E16ED5}" srcOrd="6" destOrd="0" presId="urn:microsoft.com/office/officeart/2008/layout/VerticalAccentList"/>
    <dgm:cxn modelId="{C7532F15-1A67-4FC0-BBE5-C37569B16928}" type="presParOf" srcId="{88C43C0C-668E-4A21-A083-ADF2F9E16ED5}" destId="{9C3C7693-97AC-409C-AC98-A074B3CCCE79}" srcOrd="0" destOrd="0" presId="urn:microsoft.com/office/officeart/2008/layout/VerticalAccentList"/>
    <dgm:cxn modelId="{54058C95-BFA0-44FB-9A5C-FE39709252CC}" type="presParOf" srcId="{81DBB74B-538D-43F9-AEB2-6708FD8E160A}" destId="{88E7532F-C3F0-4FC5-B706-A82B48A7B1F7}" srcOrd="7" destOrd="0" presId="urn:microsoft.com/office/officeart/2008/layout/VerticalAccentList"/>
    <dgm:cxn modelId="{28CBD9E4-8CBD-47B1-8226-96ABDDC46263}" type="presParOf" srcId="{88E7532F-C3F0-4FC5-B706-A82B48A7B1F7}" destId="{2A6261D1-6AC9-44EF-B886-733CE2F6D46F}" srcOrd="0" destOrd="0" presId="urn:microsoft.com/office/officeart/2008/layout/VerticalAccentList"/>
    <dgm:cxn modelId="{58A8E714-87E4-4A56-A104-7859C6DFDD20}" type="presParOf" srcId="{88E7532F-C3F0-4FC5-B706-A82B48A7B1F7}" destId="{7410154D-E402-4D22-A155-E249BD453935}" srcOrd="1" destOrd="0" presId="urn:microsoft.com/office/officeart/2008/layout/VerticalAccentList"/>
    <dgm:cxn modelId="{D7A7955E-728A-490D-9DF1-7CCAF4B97AE7}" type="presParOf" srcId="{88E7532F-C3F0-4FC5-B706-A82B48A7B1F7}" destId="{FE311CBB-C65E-47BF-8E30-C73796FC746A}" srcOrd="2" destOrd="0" presId="urn:microsoft.com/office/officeart/2008/layout/VerticalAccentList"/>
    <dgm:cxn modelId="{0DE69F07-1E9F-49A2-A0BD-86369FA88BA2}" type="presParOf" srcId="{88E7532F-C3F0-4FC5-B706-A82B48A7B1F7}" destId="{C1BB7ABB-7EB7-44F8-9825-2EBA1128314F}" srcOrd="3" destOrd="0" presId="urn:microsoft.com/office/officeart/2008/layout/VerticalAccentList"/>
    <dgm:cxn modelId="{2B215EFD-3732-4603-A068-AEAD2E6EE791}" type="presParOf" srcId="{88E7532F-C3F0-4FC5-B706-A82B48A7B1F7}" destId="{E267FF14-4E98-4466-BD0E-C06C2D39E37A}" srcOrd="4" destOrd="0" presId="urn:microsoft.com/office/officeart/2008/layout/VerticalAccentList"/>
    <dgm:cxn modelId="{3E219E89-4A36-468E-A9B7-11074D43A71B}" type="presParOf" srcId="{88E7532F-C3F0-4FC5-B706-A82B48A7B1F7}" destId="{CB0CDEA8-A9DA-4D9C-8326-309EA53733DC}" srcOrd="5" destOrd="0" presId="urn:microsoft.com/office/officeart/2008/layout/VerticalAccentList"/>
    <dgm:cxn modelId="{D4352BA5-A6F6-4B46-A7EF-4E27BF5D6591}" type="presParOf" srcId="{88E7532F-C3F0-4FC5-B706-A82B48A7B1F7}" destId="{5FCCDD43-E71E-4136-A9A0-CAA7538B6F64}" srcOrd="6" destOrd="0" presId="urn:microsoft.com/office/officeart/2008/layout/VerticalAccentList"/>
    <dgm:cxn modelId="{2CB5E70F-A4B2-44A7-A432-DDB9B880D4DE}" type="presParOf" srcId="{81DBB74B-538D-43F9-AEB2-6708FD8E160A}" destId="{578A0E77-4808-4E1D-8F17-4DC3E5DF1688}" srcOrd="8" destOrd="0" presId="urn:microsoft.com/office/officeart/2008/layout/VerticalAccentList"/>
    <dgm:cxn modelId="{DF822262-4DB4-48B0-96B7-B2B9CC5D46FE}" type="presParOf" srcId="{81DBB74B-538D-43F9-AEB2-6708FD8E160A}" destId="{FCEFF044-9896-43F2-AFB7-A86B2A4961BC}" srcOrd="9" destOrd="0" presId="urn:microsoft.com/office/officeart/2008/layout/VerticalAccentList"/>
    <dgm:cxn modelId="{7C24322E-DE93-42E9-AE52-F75251EEDC64}" type="presParOf" srcId="{FCEFF044-9896-43F2-AFB7-A86B2A4961BC}" destId="{59BC84DF-0175-4805-8FBC-8452C171251D}" srcOrd="0" destOrd="0" presId="urn:microsoft.com/office/officeart/2008/layout/VerticalAccentList"/>
    <dgm:cxn modelId="{FFAD2857-7551-4580-B028-D1E4EE7FE046}" type="presParOf" srcId="{81DBB74B-538D-43F9-AEB2-6708FD8E160A}" destId="{1A035813-D661-425C-934F-E6FADA4CA0A5}" srcOrd="10" destOrd="0" presId="urn:microsoft.com/office/officeart/2008/layout/VerticalAccentList"/>
    <dgm:cxn modelId="{E8506B74-37E1-4617-A975-DEF2B1D76F1D}" type="presParOf" srcId="{1A035813-D661-425C-934F-E6FADA4CA0A5}" destId="{ED0F316A-BAA1-4AA6-A4EA-BF49EA0DD044}" srcOrd="0" destOrd="0" presId="urn:microsoft.com/office/officeart/2008/layout/VerticalAccentList"/>
    <dgm:cxn modelId="{AC469FB8-DD4E-497B-9B30-7ED916BAA080}" type="presParOf" srcId="{1A035813-D661-425C-934F-E6FADA4CA0A5}" destId="{FADAB86E-387F-4AED-B4C1-C4699AA4135E}" srcOrd="1" destOrd="0" presId="urn:microsoft.com/office/officeart/2008/layout/VerticalAccentList"/>
    <dgm:cxn modelId="{EE1CCD87-4D3B-41FE-B8C9-F13837FB3DA9}" type="presParOf" srcId="{1A035813-D661-425C-934F-E6FADA4CA0A5}" destId="{C6D16537-852B-41DC-AA2C-A2541455B772}" srcOrd="2" destOrd="0" presId="urn:microsoft.com/office/officeart/2008/layout/VerticalAccentList"/>
    <dgm:cxn modelId="{515C9399-F45D-4364-9F36-659E0D3B80FD}" type="presParOf" srcId="{1A035813-D661-425C-934F-E6FADA4CA0A5}" destId="{CF9EEC1B-F200-47CE-A481-2F677D54B55C}" srcOrd="3" destOrd="0" presId="urn:microsoft.com/office/officeart/2008/layout/VerticalAccentList"/>
    <dgm:cxn modelId="{E9700503-BF2E-4FC0-97CB-C8A27D0E7F4D}" type="presParOf" srcId="{1A035813-D661-425C-934F-E6FADA4CA0A5}" destId="{E7A38AC5-BB93-4A06-A01A-167224C2DBB9}" srcOrd="4" destOrd="0" presId="urn:microsoft.com/office/officeart/2008/layout/VerticalAccentList"/>
    <dgm:cxn modelId="{8841A0AE-EB3D-47AD-9C9F-9600561B33E6}" type="presParOf" srcId="{1A035813-D661-425C-934F-E6FADA4CA0A5}" destId="{3C8CCFEC-A177-44D0-B628-348ADBA2449F}" srcOrd="5" destOrd="0" presId="urn:microsoft.com/office/officeart/2008/layout/VerticalAccentList"/>
    <dgm:cxn modelId="{F00C91ED-4F94-476B-98CC-0FCC3D90FB9B}" type="presParOf" srcId="{1A035813-D661-425C-934F-E6FADA4CA0A5}" destId="{9A906058-1440-4483-A992-78A5949DC221}" srcOrd="6" destOrd="0" presId="urn:microsoft.com/office/officeart/2008/layout/VerticalAccentList"/>
    <dgm:cxn modelId="{CB7B82F2-3F5F-4837-B87F-61A730782C36}" type="presParOf" srcId="{81DBB74B-538D-43F9-AEB2-6708FD8E160A}" destId="{F798B756-A3C2-45E7-B195-D85D444E7A02}" srcOrd="11" destOrd="0" presId="urn:microsoft.com/office/officeart/2008/layout/VerticalAccentList"/>
    <dgm:cxn modelId="{91943DAF-9CC6-42A5-9BF6-45CCA8DF4740}" type="presParOf" srcId="{81DBB74B-538D-43F9-AEB2-6708FD8E160A}" destId="{644E7CAB-87B2-4EB6-A11E-AEFF9748653B}" srcOrd="12" destOrd="0" presId="urn:microsoft.com/office/officeart/2008/layout/VerticalAccentList"/>
    <dgm:cxn modelId="{641059DD-9314-4263-94FA-D8DAC4249ABC}" type="presParOf" srcId="{644E7CAB-87B2-4EB6-A11E-AEFF9748653B}" destId="{6D4FE759-ACB6-4FE6-A7ED-6C40BA7ED3D6}" srcOrd="0" destOrd="0" presId="urn:microsoft.com/office/officeart/2008/layout/VerticalAccentList"/>
    <dgm:cxn modelId="{3FFA0B9D-88E8-4A4F-B366-0842A8D6ECA9}" type="presParOf" srcId="{81DBB74B-538D-43F9-AEB2-6708FD8E160A}" destId="{F3417354-6E26-48CF-8341-B9B91BEDB522}" srcOrd="13" destOrd="0" presId="urn:microsoft.com/office/officeart/2008/layout/VerticalAccentList"/>
    <dgm:cxn modelId="{88699EB6-D57D-4521-81F8-405B4191AE4C}" type="presParOf" srcId="{F3417354-6E26-48CF-8341-B9B91BEDB522}" destId="{82862809-E361-4CFD-8D9A-63173F679F6B}" srcOrd="0" destOrd="0" presId="urn:microsoft.com/office/officeart/2008/layout/VerticalAccentList"/>
    <dgm:cxn modelId="{F7BF8DA0-A3DF-4E99-B6FE-6C0AFE63D9CC}" type="presParOf" srcId="{F3417354-6E26-48CF-8341-B9B91BEDB522}" destId="{B6E4F527-068B-41BB-91D8-3ADC90E27D71}" srcOrd="1" destOrd="0" presId="urn:microsoft.com/office/officeart/2008/layout/VerticalAccentList"/>
    <dgm:cxn modelId="{49024B11-A46F-4104-836B-73CD861AAC07}" type="presParOf" srcId="{F3417354-6E26-48CF-8341-B9B91BEDB522}" destId="{CA3880A6-83BA-4141-B866-0E3A6C7FDE21}" srcOrd="2" destOrd="0" presId="urn:microsoft.com/office/officeart/2008/layout/VerticalAccentList"/>
    <dgm:cxn modelId="{7C338DAD-F6A1-4E25-9739-65DC853E24DB}" type="presParOf" srcId="{F3417354-6E26-48CF-8341-B9B91BEDB522}" destId="{49447C5C-B7CC-4603-9CFE-822236BD70CD}" srcOrd="3" destOrd="0" presId="urn:microsoft.com/office/officeart/2008/layout/VerticalAccentList"/>
    <dgm:cxn modelId="{88AD1460-3D6A-4466-B0A3-D46C6980D291}" type="presParOf" srcId="{F3417354-6E26-48CF-8341-B9B91BEDB522}" destId="{495FCB8B-72DB-4CEA-B625-D6159AD714B5}" srcOrd="4" destOrd="0" presId="urn:microsoft.com/office/officeart/2008/layout/VerticalAccentList"/>
    <dgm:cxn modelId="{0AB7897D-7E77-4782-8C89-7B5F0A433ABA}" type="presParOf" srcId="{F3417354-6E26-48CF-8341-B9B91BEDB522}" destId="{AF42E92E-8FD3-4D97-A075-DDE38D533A08}" srcOrd="5" destOrd="0" presId="urn:microsoft.com/office/officeart/2008/layout/VerticalAccentList"/>
    <dgm:cxn modelId="{7C4F7EB3-FAFF-4777-AC96-4CFC2629BE96}" type="presParOf" srcId="{F3417354-6E26-48CF-8341-B9B91BEDB522}" destId="{85E7FDEB-FEE5-4B7D-867F-CC96C9549C37}" srcOrd="6" destOrd="0" presId="urn:microsoft.com/office/officeart/2008/layout/VerticalAccentList"/>
    <dgm:cxn modelId="{755ECB88-3FC6-419E-99BC-C0379AA8FF64}" type="presParOf" srcId="{81DBB74B-538D-43F9-AEB2-6708FD8E160A}" destId="{80E99AF2-4D86-4AB3-92FF-F7625E9089C8}" srcOrd="14" destOrd="0" presId="urn:microsoft.com/office/officeart/2008/layout/VerticalAccentList"/>
    <dgm:cxn modelId="{5405DAE0-0903-4418-86A9-3D16C71C3740}" type="presParOf" srcId="{81DBB74B-538D-43F9-AEB2-6708FD8E160A}" destId="{0A73A217-2BFE-4291-8D28-B08BE9C8E3FE}" srcOrd="15" destOrd="0" presId="urn:microsoft.com/office/officeart/2008/layout/VerticalAccentList"/>
    <dgm:cxn modelId="{9C8D4BEF-AA52-41D5-BD5D-4D5C0756987E}" type="presParOf" srcId="{0A73A217-2BFE-4291-8D28-B08BE9C8E3FE}" destId="{860BECC0-390E-41F2-80A4-973DC88D52F9}" srcOrd="0" destOrd="0" presId="urn:microsoft.com/office/officeart/2008/layout/VerticalAccentList"/>
    <dgm:cxn modelId="{1D48A361-FB82-4729-A052-153FCC1EF098}" type="presParOf" srcId="{81DBB74B-538D-43F9-AEB2-6708FD8E160A}" destId="{155CBCBE-2789-48C3-ACAC-8D278AFE9825}" srcOrd="16" destOrd="0" presId="urn:microsoft.com/office/officeart/2008/layout/VerticalAccentList"/>
    <dgm:cxn modelId="{4D65B81F-3AFB-4D60-B0D1-46CADF5E9F2C}" type="presParOf" srcId="{155CBCBE-2789-48C3-ACAC-8D278AFE9825}" destId="{60226073-9649-4C3B-ACEA-2ED1731245C0}" srcOrd="0" destOrd="0" presId="urn:microsoft.com/office/officeart/2008/layout/VerticalAccentList"/>
    <dgm:cxn modelId="{4E923F16-1875-4842-8AE2-132439A73303}" type="presParOf" srcId="{155CBCBE-2789-48C3-ACAC-8D278AFE9825}" destId="{473919C9-8E6B-4402-B1C9-C78944AFB2D6}" srcOrd="1" destOrd="0" presId="urn:microsoft.com/office/officeart/2008/layout/VerticalAccentList"/>
    <dgm:cxn modelId="{0E1CE62D-B70E-482D-B5FD-5F1EEDE7FAF6}" type="presParOf" srcId="{155CBCBE-2789-48C3-ACAC-8D278AFE9825}" destId="{6EDDE404-C33B-4E68-8850-757790D462E5}" srcOrd="2" destOrd="0" presId="urn:microsoft.com/office/officeart/2008/layout/VerticalAccentList"/>
    <dgm:cxn modelId="{CAC0CD5D-3ED0-4575-974D-4FD40C932524}" type="presParOf" srcId="{155CBCBE-2789-48C3-ACAC-8D278AFE9825}" destId="{8DA917DB-25F4-4865-842B-8B78D3AE7D4B}" srcOrd="3" destOrd="0" presId="urn:microsoft.com/office/officeart/2008/layout/VerticalAccentList"/>
    <dgm:cxn modelId="{1AD48B35-84F1-4ADD-9BC4-A0B6672A4952}" type="presParOf" srcId="{155CBCBE-2789-48C3-ACAC-8D278AFE9825}" destId="{CEFAEFAD-8570-4CD9-8C74-B9F59157F619}" srcOrd="4" destOrd="0" presId="urn:microsoft.com/office/officeart/2008/layout/VerticalAccentList"/>
    <dgm:cxn modelId="{80EFE4C4-1C1E-4C45-9D0C-E48C45CD1635}" type="presParOf" srcId="{155CBCBE-2789-48C3-ACAC-8D278AFE9825}" destId="{72341148-E078-4F4D-A122-79FD93C54F93}" srcOrd="5" destOrd="0" presId="urn:microsoft.com/office/officeart/2008/layout/VerticalAccentList"/>
    <dgm:cxn modelId="{DE4C60B3-0735-4E7F-A092-ED17E69916AB}" type="presParOf" srcId="{155CBCBE-2789-48C3-ACAC-8D278AFE9825}" destId="{8A3AF74A-2748-406E-86AE-3E9E244994EC}" srcOrd="6" destOrd="0" presId="urn:microsoft.com/office/officeart/2008/layout/VerticalAccentList"/>
    <dgm:cxn modelId="{E5D705BD-A53C-431C-9B24-42329D2A9FD7}" type="presParOf" srcId="{81DBB74B-538D-43F9-AEB2-6708FD8E160A}" destId="{4C715AFC-F564-4D0F-B113-2015C24E6340}" srcOrd="17" destOrd="0" presId="urn:microsoft.com/office/officeart/2008/layout/VerticalAccentList"/>
    <dgm:cxn modelId="{8E5BFBB2-FBF1-4E00-8622-F22768CE08AD}" type="presParOf" srcId="{81DBB74B-538D-43F9-AEB2-6708FD8E160A}" destId="{3C19A64C-ADE0-4520-A79C-8219F1EC8901}" srcOrd="18" destOrd="0" presId="urn:microsoft.com/office/officeart/2008/layout/VerticalAccentList"/>
    <dgm:cxn modelId="{2DCD650F-A89D-4040-8BDD-8938C19B4222}" type="presParOf" srcId="{3C19A64C-ADE0-4520-A79C-8219F1EC8901}" destId="{918195AB-9139-4E92-8E68-F1181A2A4A05}" srcOrd="0" destOrd="0" presId="urn:microsoft.com/office/officeart/2008/layout/VerticalAccentList"/>
    <dgm:cxn modelId="{CDC168C7-4711-4A05-BC11-F129BB9929C0}" type="presParOf" srcId="{81DBB74B-538D-43F9-AEB2-6708FD8E160A}" destId="{F4975858-FD1D-4B13-B052-33FFAF6E2FA2}" srcOrd="19" destOrd="0" presId="urn:microsoft.com/office/officeart/2008/layout/VerticalAccentList"/>
    <dgm:cxn modelId="{58E8ADA4-E66B-4A51-B3FF-C472E38219BE}" type="presParOf" srcId="{F4975858-FD1D-4B13-B052-33FFAF6E2FA2}" destId="{2B79B20E-BB7A-4654-BC19-1F642E0A8C5E}" srcOrd="0" destOrd="0" presId="urn:microsoft.com/office/officeart/2008/layout/VerticalAccentList"/>
    <dgm:cxn modelId="{4ABCE28A-554B-47E2-9A5B-25C993509BAC}" type="presParOf" srcId="{F4975858-FD1D-4B13-B052-33FFAF6E2FA2}" destId="{62684B05-6546-42CB-8D25-797A278328C7}" srcOrd="1" destOrd="0" presId="urn:microsoft.com/office/officeart/2008/layout/VerticalAccentList"/>
    <dgm:cxn modelId="{8FDEDD95-8FC4-4792-B1F8-355B23265E89}" type="presParOf" srcId="{F4975858-FD1D-4B13-B052-33FFAF6E2FA2}" destId="{C60C29C5-49E4-45B8-A875-6DC275892143}" srcOrd="2" destOrd="0" presId="urn:microsoft.com/office/officeart/2008/layout/VerticalAccentList"/>
    <dgm:cxn modelId="{E187927F-0013-43D6-8DBB-6DFF77C74DFA}" type="presParOf" srcId="{F4975858-FD1D-4B13-B052-33FFAF6E2FA2}" destId="{68531390-9451-4F43-9309-750DF1B367CE}" srcOrd="3" destOrd="0" presId="urn:microsoft.com/office/officeart/2008/layout/VerticalAccentList"/>
    <dgm:cxn modelId="{679C92D4-70B1-4181-84EB-BD0306E4CFFB}" type="presParOf" srcId="{F4975858-FD1D-4B13-B052-33FFAF6E2FA2}" destId="{10B058C8-6EA2-436D-B6EC-8FAE86463542}" srcOrd="4" destOrd="0" presId="urn:microsoft.com/office/officeart/2008/layout/VerticalAccentList"/>
    <dgm:cxn modelId="{C51DA008-BB60-4F5F-857D-3D332CC66819}" type="presParOf" srcId="{F4975858-FD1D-4B13-B052-33FFAF6E2FA2}" destId="{8FDC1F0A-A71D-4146-A4DD-9F2AB2D985C7}" srcOrd="5" destOrd="0" presId="urn:microsoft.com/office/officeart/2008/layout/VerticalAccentList"/>
    <dgm:cxn modelId="{7251DF87-5A43-435C-8701-15143BA46535}" type="presParOf" srcId="{F4975858-FD1D-4B13-B052-33FFAF6E2FA2}" destId="{F2239618-94DC-4A57-BC86-D6AC1E728086}" srcOrd="6" destOrd="0" presId="urn:microsoft.com/office/officeart/2008/layout/VerticalAccentList"/>
    <dgm:cxn modelId="{685AB48C-1B15-42DB-B97B-290DD027632C}" type="presParOf" srcId="{81DBB74B-538D-43F9-AEB2-6708FD8E160A}" destId="{ECD7893C-59D9-43C3-80D1-0DE371D0363F}" srcOrd="20" destOrd="0" presId="urn:microsoft.com/office/officeart/2008/layout/VerticalAccentList"/>
    <dgm:cxn modelId="{4A2DEDD5-4152-484A-8C55-68E744B6C595}" type="presParOf" srcId="{81DBB74B-538D-43F9-AEB2-6708FD8E160A}" destId="{F2992BF3-3992-4ED0-8F91-6839B87BF464}" srcOrd="21" destOrd="0" presId="urn:microsoft.com/office/officeart/2008/layout/VerticalAccentList"/>
    <dgm:cxn modelId="{61643710-6497-4BBD-BB56-04CD8D1FFDE3}" type="presParOf" srcId="{F2992BF3-3992-4ED0-8F91-6839B87BF464}" destId="{22D42EA9-822A-4410-86C4-AB294A2B6C59}" srcOrd="0" destOrd="0" presId="urn:microsoft.com/office/officeart/2008/layout/VerticalAccentList"/>
    <dgm:cxn modelId="{B41D48CD-4764-4243-9B80-28F05540FE26}" type="presParOf" srcId="{81DBB74B-538D-43F9-AEB2-6708FD8E160A}" destId="{6922DB3E-C1D9-44BF-8D62-165B760A474F}" srcOrd="22" destOrd="0" presId="urn:microsoft.com/office/officeart/2008/layout/VerticalAccentList"/>
    <dgm:cxn modelId="{971EB5D5-590A-4CC3-BCB2-FD9963032094}" type="presParOf" srcId="{6922DB3E-C1D9-44BF-8D62-165B760A474F}" destId="{1742A42A-8D30-451E-B746-AA80C3D0B07D}" srcOrd="0" destOrd="0" presId="urn:microsoft.com/office/officeart/2008/layout/VerticalAccentList"/>
    <dgm:cxn modelId="{2A123853-06AE-4D3F-9DB2-FED6556B40E9}" type="presParOf" srcId="{6922DB3E-C1D9-44BF-8D62-165B760A474F}" destId="{CFB0F9D1-B681-47B6-BAA2-5B520FBAEFE0}" srcOrd="1" destOrd="0" presId="urn:microsoft.com/office/officeart/2008/layout/VerticalAccentList"/>
    <dgm:cxn modelId="{2CDA570F-F311-469B-96F4-B78EDFE73F34}" type="presParOf" srcId="{6922DB3E-C1D9-44BF-8D62-165B760A474F}" destId="{4AC40183-DA21-46B1-9980-0057A8355289}" srcOrd="2" destOrd="0" presId="urn:microsoft.com/office/officeart/2008/layout/VerticalAccentList"/>
    <dgm:cxn modelId="{78093647-F189-4C42-8FE8-B7E7F7E55F36}" type="presParOf" srcId="{6922DB3E-C1D9-44BF-8D62-165B760A474F}" destId="{C8D610FC-ABA7-4565-B708-F1587645F053}" srcOrd="3" destOrd="0" presId="urn:microsoft.com/office/officeart/2008/layout/VerticalAccentList"/>
    <dgm:cxn modelId="{C0EF8565-7AA4-43F5-AC36-5638C2A398C4}" type="presParOf" srcId="{6922DB3E-C1D9-44BF-8D62-165B760A474F}" destId="{91A44E8C-B80C-4A5B-8E15-EB251F33BDAB}" srcOrd="4" destOrd="0" presId="urn:microsoft.com/office/officeart/2008/layout/VerticalAccentList"/>
    <dgm:cxn modelId="{E40AF704-F043-4BAF-BC73-797B25906C42}" type="presParOf" srcId="{6922DB3E-C1D9-44BF-8D62-165B760A474F}" destId="{0FDFBABD-D09B-464C-9215-13EC513A5425}" srcOrd="5" destOrd="0" presId="urn:microsoft.com/office/officeart/2008/layout/VerticalAccentList"/>
    <dgm:cxn modelId="{1012B3B6-112D-4152-8B12-1837DFB64730}" type="presParOf" srcId="{6922DB3E-C1D9-44BF-8D62-165B760A474F}" destId="{079FCA53-E37A-48A9-B5FB-2C620F09DDFA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96555-9607-4B61-99C3-BDD06CAB2866}">
      <dsp:nvSpPr>
        <dsp:cNvPr id="0" name=""/>
        <dsp:cNvSpPr/>
      </dsp:nvSpPr>
      <dsp:spPr>
        <a:xfrm>
          <a:off x="140484" y="1568"/>
          <a:ext cx="3923928" cy="35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SAGOV Priorities during life span to access finance of projects</a:t>
          </a:r>
          <a:endParaRPr lang="en-US" sz="1100" kern="1200" dirty="0"/>
        </a:p>
      </dsp:txBody>
      <dsp:txXfrm>
        <a:off x="140484" y="1568"/>
        <a:ext cx="3923928" cy="356720"/>
      </dsp:txXfrm>
    </dsp:sp>
    <dsp:sp modelId="{5643CFB7-E53D-40FA-8C0C-EEAB9447EE73}">
      <dsp:nvSpPr>
        <dsp:cNvPr id="0" name=""/>
        <dsp:cNvSpPr/>
      </dsp:nvSpPr>
      <dsp:spPr>
        <a:xfrm>
          <a:off x="140484" y="358288"/>
          <a:ext cx="918199" cy="7266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0537D-C433-4F0C-863D-EBD72BAD5507}">
      <dsp:nvSpPr>
        <dsp:cNvPr id="0" name=""/>
        <dsp:cNvSpPr/>
      </dsp:nvSpPr>
      <dsp:spPr>
        <a:xfrm>
          <a:off x="692014" y="358288"/>
          <a:ext cx="918199" cy="7266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8F098-F3C1-41CF-A886-B4D4100C7ED8}">
      <dsp:nvSpPr>
        <dsp:cNvPr id="0" name=""/>
        <dsp:cNvSpPr/>
      </dsp:nvSpPr>
      <dsp:spPr>
        <a:xfrm>
          <a:off x="1243979" y="358288"/>
          <a:ext cx="918199" cy="7266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8FE58-7294-4A9D-B313-52A9887E8AB7}">
      <dsp:nvSpPr>
        <dsp:cNvPr id="0" name=""/>
        <dsp:cNvSpPr/>
      </dsp:nvSpPr>
      <dsp:spPr>
        <a:xfrm>
          <a:off x="1795509" y="358288"/>
          <a:ext cx="918199" cy="7266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B9EA4-6A15-4E39-A967-C00CF6E9164F}">
      <dsp:nvSpPr>
        <dsp:cNvPr id="0" name=""/>
        <dsp:cNvSpPr/>
      </dsp:nvSpPr>
      <dsp:spPr>
        <a:xfrm>
          <a:off x="2347475" y="358288"/>
          <a:ext cx="918199" cy="7266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9D5E8-48A3-4287-B106-181F0D1626D5}">
      <dsp:nvSpPr>
        <dsp:cNvPr id="0" name=""/>
        <dsp:cNvSpPr/>
      </dsp:nvSpPr>
      <dsp:spPr>
        <a:xfrm>
          <a:off x="2899005" y="358288"/>
          <a:ext cx="918199" cy="7266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EBD98-844E-47D1-88F2-AFE9C960D37C}">
      <dsp:nvSpPr>
        <dsp:cNvPr id="0" name=""/>
        <dsp:cNvSpPr/>
      </dsp:nvSpPr>
      <dsp:spPr>
        <a:xfrm>
          <a:off x="3450971" y="358288"/>
          <a:ext cx="918199" cy="7266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81F91-ADF0-4B82-A6DD-BBA0CD6DA70B}">
      <dsp:nvSpPr>
        <dsp:cNvPr id="0" name=""/>
        <dsp:cNvSpPr/>
      </dsp:nvSpPr>
      <dsp:spPr>
        <a:xfrm>
          <a:off x="140484" y="430954"/>
          <a:ext cx="3974939" cy="581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 smtClean="0"/>
            <a:t>Promoting the South Adriatic connectivity networks</a:t>
          </a:r>
          <a:endParaRPr lang="en-US" sz="1100" kern="1200" dirty="0"/>
        </a:p>
      </dsp:txBody>
      <dsp:txXfrm>
        <a:off x="140484" y="430954"/>
        <a:ext cx="3974939" cy="581322"/>
      </dsp:txXfrm>
    </dsp:sp>
    <dsp:sp modelId="{50C03626-B3B1-4701-A862-BBD70D0B081B}">
      <dsp:nvSpPr>
        <dsp:cNvPr id="0" name=""/>
        <dsp:cNvSpPr/>
      </dsp:nvSpPr>
      <dsp:spPr>
        <a:xfrm>
          <a:off x="140484" y="1178730"/>
          <a:ext cx="3923928" cy="35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 smtClean="0"/>
            <a:t>Singling out respective challenges in transport</a:t>
          </a:r>
          <a:endParaRPr lang="en-US" sz="1100" kern="1200" dirty="0"/>
        </a:p>
      </dsp:txBody>
      <dsp:txXfrm>
        <a:off x="140484" y="1178730"/>
        <a:ext cx="3923928" cy="356720"/>
      </dsp:txXfrm>
    </dsp:sp>
    <dsp:sp modelId="{84877643-CA88-454E-8679-F6DC7020D1D2}">
      <dsp:nvSpPr>
        <dsp:cNvPr id="0" name=""/>
        <dsp:cNvSpPr/>
      </dsp:nvSpPr>
      <dsp:spPr>
        <a:xfrm>
          <a:off x="140484" y="1535451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94D6-1C7D-4206-901A-32D2920FDA09}">
      <dsp:nvSpPr>
        <dsp:cNvPr id="0" name=""/>
        <dsp:cNvSpPr/>
      </dsp:nvSpPr>
      <dsp:spPr>
        <a:xfrm>
          <a:off x="694194" y="1535451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98F56-7B73-454E-BC1D-F510920D723C}">
      <dsp:nvSpPr>
        <dsp:cNvPr id="0" name=""/>
        <dsp:cNvSpPr/>
      </dsp:nvSpPr>
      <dsp:spPr>
        <a:xfrm>
          <a:off x="1247903" y="1535451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B5282-76EE-4005-947E-56E72EC18FA9}">
      <dsp:nvSpPr>
        <dsp:cNvPr id="0" name=""/>
        <dsp:cNvSpPr/>
      </dsp:nvSpPr>
      <dsp:spPr>
        <a:xfrm>
          <a:off x="1801613" y="1535451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F45AB-777E-4435-916F-7C14D13BE555}">
      <dsp:nvSpPr>
        <dsp:cNvPr id="0" name=""/>
        <dsp:cNvSpPr/>
      </dsp:nvSpPr>
      <dsp:spPr>
        <a:xfrm>
          <a:off x="2355323" y="1535451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5CC38-99CB-4A5D-A69D-5F26D064405D}">
      <dsp:nvSpPr>
        <dsp:cNvPr id="0" name=""/>
        <dsp:cNvSpPr/>
      </dsp:nvSpPr>
      <dsp:spPr>
        <a:xfrm>
          <a:off x="2909033" y="1535451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E4EE2-004E-4155-A84C-46DC611412AC}">
      <dsp:nvSpPr>
        <dsp:cNvPr id="0" name=""/>
        <dsp:cNvSpPr/>
      </dsp:nvSpPr>
      <dsp:spPr>
        <a:xfrm>
          <a:off x="3462743" y="1535451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C7693-97AC-409C-AC98-A074B3CCCE79}">
      <dsp:nvSpPr>
        <dsp:cNvPr id="0" name=""/>
        <dsp:cNvSpPr/>
      </dsp:nvSpPr>
      <dsp:spPr>
        <a:xfrm>
          <a:off x="140484" y="1716437"/>
          <a:ext cx="3923928" cy="35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 smtClean="0"/>
            <a:t>Providing an exchange of best practices in the region</a:t>
          </a:r>
          <a:endParaRPr lang="en-US" sz="1100" kern="1200" dirty="0"/>
        </a:p>
      </dsp:txBody>
      <dsp:txXfrm>
        <a:off x="140484" y="1716437"/>
        <a:ext cx="3923928" cy="356720"/>
      </dsp:txXfrm>
    </dsp:sp>
    <dsp:sp modelId="{2A6261D1-6AC9-44EF-B886-733CE2F6D46F}">
      <dsp:nvSpPr>
        <dsp:cNvPr id="0" name=""/>
        <dsp:cNvSpPr/>
      </dsp:nvSpPr>
      <dsp:spPr>
        <a:xfrm>
          <a:off x="140484" y="2073158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0154D-E402-4D22-A155-E249BD453935}">
      <dsp:nvSpPr>
        <dsp:cNvPr id="0" name=""/>
        <dsp:cNvSpPr/>
      </dsp:nvSpPr>
      <dsp:spPr>
        <a:xfrm>
          <a:off x="694194" y="2073158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11CBB-C65E-47BF-8E30-C73796FC746A}">
      <dsp:nvSpPr>
        <dsp:cNvPr id="0" name=""/>
        <dsp:cNvSpPr/>
      </dsp:nvSpPr>
      <dsp:spPr>
        <a:xfrm>
          <a:off x="1247903" y="2073158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B7ABB-7EB7-44F8-9825-2EBA1128314F}">
      <dsp:nvSpPr>
        <dsp:cNvPr id="0" name=""/>
        <dsp:cNvSpPr/>
      </dsp:nvSpPr>
      <dsp:spPr>
        <a:xfrm>
          <a:off x="1801613" y="2073158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7FF14-4E98-4466-BD0E-C06C2D39E37A}">
      <dsp:nvSpPr>
        <dsp:cNvPr id="0" name=""/>
        <dsp:cNvSpPr/>
      </dsp:nvSpPr>
      <dsp:spPr>
        <a:xfrm>
          <a:off x="2355323" y="2073158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CDEA8-A9DA-4D9C-8326-309EA53733DC}">
      <dsp:nvSpPr>
        <dsp:cNvPr id="0" name=""/>
        <dsp:cNvSpPr/>
      </dsp:nvSpPr>
      <dsp:spPr>
        <a:xfrm>
          <a:off x="2909033" y="2073158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CDD43-E71E-4136-A9A0-CAA7538B6F64}">
      <dsp:nvSpPr>
        <dsp:cNvPr id="0" name=""/>
        <dsp:cNvSpPr/>
      </dsp:nvSpPr>
      <dsp:spPr>
        <a:xfrm>
          <a:off x="3462743" y="2073158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C84DF-0175-4805-8FBC-8452C171251D}">
      <dsp:nvSpPr>
        <dsp:cNvPr id="0" name=""/>
        <dsp:cNvSpPr/>
      </dsp:nvSpPr>
      <dsp:spPr>
        <a:xfrm>
          <a:off x="140484" y="2254145"/>
          <a:ext cx="3923928" cy="35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 smtClean="0"/>
            <a:t>Coming up with concrete examples of integrated governance </a:t>
          </a:r>
          <a:endParaRPr lang="en-US" sz="1100" kern="1200" dirty="0"/>
        </a:p>
      </dsp:txBody>
      <dsp:txXfrm>
        <a:off x="140484" y="2254145"/>
        <a:ext cx="3923928" cy="356720"/>
      </dsp:txXfrm>
    </dsp:sp>
    <dsp:sp modelId="{ED0F316A-BAA1-4AA6-A4EA-BF49EA0DD044}">
      <dsp:nvSpPr>
        <dsp:cNvPr id="0" name=""/>
        <dsp:cNvSpPr/>
      </dsp:nvSpPr>
      <dsp:spPr>
        <a:xfrm>
          <a:off x="140484" y="2610865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AB86E-387F-4AED-B4C1-C4699AA4135E}">
      <dsp:nvSpPr>
        <dsp:cNvPr id="0" name=""/>
        <dsp:cNvSpPr/>
      </dsp:nvSpPr>
      <dsp:spPr>
        <a:xfrm>
          <a:off x="694194" y="2610865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16537-852B-41DC-AA2C-A2541455B772}">
      <dsp:nvSpPr>
        <dsp:cNvPr id="0" name=""/>
        <dsp:cNvSpPr/>
      </dsp:nvSpPr>
      <dsp:spPr>
        <a:xfrm>
          <a:off x="1247903" y="2610865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EEC1B-F200-47CE-A481-2F677D54B55C}">
      <dsp:nvSpPr>
        <dsp:cNvPr id="0" name=""/>
        <dsp:cNvSpPr/>
      </dsp:nvSpPr>
      <dsp:spPr>
        <a:xfrm>
          <a:off x="1801613" y="2610865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38AC5-BB93-4A06-A01A-167224C2DBB9}">
      <dsp:nvSpPr>
        <dsp:cNvPr id="0" name=""/>
        <dsp:cNvSpPr/>
      </dsp:nvSpPr>
      <dsp:spPr>
        <a:xfrm>
          <a:off x="2355323" y="2610865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CCFEC-A177-44D0-B628-348ADBA2449F}">
      <dsp:nvSpPr>
        <dsp:cNvPr id="0" name=""/>
        <dsp:cNvSpPr/>
      </dsp:nvSpPr>
      <dsp:spPr>
        <a:xfrm>
          <a:off x="2909033" y="2610865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06058-1440-4483-A992-78A5949DC221}">
      <dsp:nvSpPr>
        <dsp:cNvPr id="0" name=""/>
        <dsp:cNvSpPr/>
      </dsp:nvSpPr>
      <dsp:spPr>
        <a:xfrm>
          <a:off x="3462743" y="2610865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FE759-ACB6-4FE6-A7ED-6C40BA7ED3D6}">
      <dsp:nvSpPr>
        <dsp:cNvPr id="0" name=""/>
        <dsp:cNvSpPr/>
      </dsp:nvSpPr>
      <dsp:spPr>
        <a:xfrm>
          <a:off x="140484" y="2791852"/>
          <a:ext cx="3923928" cy="35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 smtClean="0"/>
            <a:t>Policy-making of strategic connectivity projects in this region</a:t>
          </a:r>
          <a:endParaRPr lang="en-US" sz="1100" kern="1200" dirty="0"/>
        </a:p>
      </dsp:txBody>
      <dsp:txXfrm>
        <a:off x="140484" y="2791852"/>
        <a:ext cx="3923928" cy="356720"/>
      </dsp:txXfrm>
    </dsp:sp>
    <dsp:sp modelId="{82862809-E361-4CFD-8D9A-63173F679F6B}">
      <dsp:nvSpPr>
        <dsp:cNvPr id="0" name=""/>
        <dsp:cNvSpPr/>
      </dsp:nvSpPr>
      <dsp:spPr>
        <a:xfrm>
          <a:off x="140484" y="3148573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4F527-068B-41BB-91D8-3ADC90E27D71}">
      <dsp:nvSpPr>
        <dsp:cNvPr id="0" name=""/>
        <dsp:cNvSpPr/>
      </dsp:nvSpPr>
      <dsp:spPr>
        <a:xfrm>
          <a:off x="694194" y="3148573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880A6-83BA-4141-B866-0E3A6C7FDE21}">
      <dsp:nvSpPr>
        <dsp:cNvPr id="0" name=""/>
        <dsp:cNvSpPr/>
      </dsp:nvSpPr>
      <dsp:spPr>
        <a:xfrm>
          <a:off x="1247903" y="3148573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47C5C-B7CC-4603-9CFE-822236BD70CD}">
      <dsp:nvSpPr>
        <dsp:cNvPr id="0" name=""/>
        <dsp:cNvSpPr/>
      </dsp:nvSpPr>
      <dsp:spPr>
        <a:xfrm>
          <a:off x="1801613" y="3148573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FCB8B-72DB-4CEA-B625-D6159AD714B5}">
      <dsp:nvSpPr>
        <dsp:cNvPr id="0" name=""/>
        <dsp:cNvSpPr/>
      </dsp:nvSpPr>
      <dsp:spPr>
        <a:xfrm>
          <a:off x="2355323" y="3148573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2E92E-8FD3-4D97-A075-DDE38D533A08}">
      <dsp:nvSpPr>
        <dsp:cNvPr id="0" name=""/>
        <dsp:cNvSpPr/>
      </dsp:nvSpPr>
      <dsp:spPr>
        <a:xfrm>
          <a:off x="2909033" y="3148573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7FDEB-FEE5-4B7D-867F-CC96C9549C37}">
      <dsp:nvSpPr>
        <dsp:cNvPr id="0" name=""/>
        <dsp:cNvSpPr/>
      </dsp:nvSpPr>
      <dsp:spPr>
        <a:xfrm>
          <a:off x="3462743" y="3148573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BECC0-390E-41F2-80A4-973DC88D52F9}">
      <dsp:nvSpPr>
        <dsp:cNvPr id="0" name=""/>
        <dsp:cNvSpPr/>
      </dsp:nvSpPr>
      <dsp:spPr>
        <a:xfrm>
          <a:off x="140484" y="3329560"/>
          <a:ext cx="3923928" cy="35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 smtClean="0"/>
            <a:t>Providing innovative tools and procedures</a:t>
          </a:r>
          <a:endParaRPr lang="en-US" sz="1100" kern="1200" dirty="0"/>
        </a:p>
      </dsp:txBody>
      <dsp:txXfrm>
        <a:off x="140484" y="3329560"/>
        <a:ext cx="3923928" cy="356720"/>
      </dsp:txXfrm>
    </dsp:sp>
    <dsp:sp modelId="{60226073-9649-4C3B-ACEA-2ED1731245C0}">
      <dsp:nvSpPr>
        <dsp:cNvPr id="0" name=""/>
        <dsp:cNvSpPr/>
      </dsp:nvSpPr>
      <dsp:spPr>
        <a:xfrm>
          <a:off x="140484" y="3686280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919C9-8E6B-4402-B1C9-C78944AFB2D6}">
      <dsp:nvSpPr>
        <dsp:cNvPr id="0" name=""/>
        <dsp:cNvSpPr/>
      </dsp:nvSpPr>
      <dsp:spPr>
        <a:xfrm>
          <a:off x="694194" y="3686280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DE404-C33B-4E68-8850-757790D462E5}">
      <dsp:nvSpPr>
        <dsp:cNvPr id="0" name=""/>
        <dsp:cNvSpPr/>
      </dsp:nvSpPr>
      <dsp:spPr>
        <a:xfrm>
          <a:off x="1247903" y="3686280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917DB-25F4-4865-842B-8B78D3AE7D4B}">
      <dsp:nvSpPr>
        <dsp:cNvPr id="0" name=""/>
        <dsp:cNvSpPr/>
      </dsp:nvSpPr>
      <dsp:spPr>
        <a:xfrm>
          <a:off x="1801613" y="3686280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AEFAD-8570-4CD9-8C74-B9F59157F619}">
      <dsp:nvSpPr>
        <dsp:cNvPr id="0" name=""/>
        <dsp:cNvSpPr/>
      </dsp:nvSpPr>
      <dsp:spPr>
        <a:xfrm>
          <a:off x="2355323" y="3686280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41148-E078-4F4D-A122-79FD93C54F93}">
      <dsp:nvSpPr>
        <dsp:cNvPr id="0" name=""/>
        <dsp:cNvSpPr/>
      </dsp:nvSpPr>
      <dsp:spPr>
        <a:xfrm>
          <a:off x="2909033" y="3686280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AF74A-2748-406E-86AE-3E9E244994EC}">
      <dsp:nvSpPr>
        <dsp:cNvPr id="0" name=""/>
        <dsp:cNvSpPr/>
      </dsp:nvSpPr>
      <dsp:spPr>
        <a:xfrm>
          <a:off x="3462743" y="3686280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195AB-9139-4E92-8E68-F1181A2A4A05}">
      <dsp:nvSpPr>
        <dsp:cNvPr id="0" name=""/>
        <dsp:cNvSpPr/>
      </dsp:nvSpPr>
      <dsp:spPr>
        <a:xfrm>
          <a:off x="140484" y="3867267"/>
          <a:ext cx="3923928" cy="35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 smtClean="0"/>
            <a:t>Using by all stakeholders to improvement </a:t>
          </a:r>
          <a:endParaRPr lang="en-US" sz="1100" kern="1200" dirty="0"/>
        </a:p>
      </dsp:txBody>
      <dsp:txXfrm>
        <a:off x="140484" y="3867267"/>
        <a:ext cx="3923928" cy="356720"/>
      </dsp:txXfrm>
    </dsp:sp>
    <dsp:sp modelId="{2B79B20E-BB7A-4654-BC19-1F642E0A8C5E}">
      <dsp:nvSpPr>
        <dsp:cNvPr id="0" name=""/>
        <dsp:cNvSpPr/>
      </dsp:nvSpPr>
      <dsp:spPr>
        <a:xfrm>
          <a:off x="140484" y="4223988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84B05-6546-42CB-8D25-797A278328C7}">
      <dsp:nvSpPr>
        <dsp:cNvPr id="0" name=""/>
        <dsp:cNvSpPr/>
      </dsp:nvSpPr>
      <dsp:spPr>
        <a:xfrm>
          <a:off x="694194" y="4223988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C29C5-49E4-45B8-A875-6DC275892143}">
      <dsp:nvSpPr>
        <dsp:cNvPr id="0" name=""/>
        <dsp:cNvSpPr/>
      </dsp:nvSpPr>
      <dsp:spPr>
        <a:xfrm>
          <a:off x="1247903" y="4223988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31390-9451-4F43-9309-750DF1B367CE}">
      <dsp:nvSpPr>
        <dsp:cNvPr id="0" name=""/>
        <dsp:cNvSpPr/>
      </dsp:nvSpPr>
      <dsp:spPr>
        <a:xfrm>
          <a:off x="1801613" y="4223988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058C8-6EA2-436D-B6EC-8FAE86463542}">
      <dsp:nvSpPr>
        <dsp:cNvPr id="0" name=""/>
        <dsp:cNvSpPr/>
      </dsp:nvSpPr>
      <dsp:spPr>
        <a:xfrm>
          <a:off x="2355323" y="4223988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C1F0A-A71D-4146-A4DD-9F2AB2D985C7}">
      <dsp:nvSpPr>
        <dsp:cNvPr id="0" name=""/>
        <dsp:cNvSpPr/>
      </dsp:nvSpPr>
      <dsp:spPr>
        <a:xfrm>
          <a:off x="2909033" y="4223988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39618-94DC-4A57-BC86-D6AC1E728086}">
      <dsp:nvSpPr>
        <dsp:cNvPr id="0" name=""/>
        <dsp:cNvSpPr/>
      </dsp:nvSpPr>
      <dsp:spPr>
        <a:xfrm>
          <a:off x="3462743" y="4223988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42EA9-822A-4410-86C4-AB294A2B6C59}">
      <dsp:nvSpPr>
        <dsp:cNvPr id="0" name=""/>
        <dsp:cNvSpPr/>
      </dsp:nvSpPr>
      <dsp:spPr>
        <a:xfrm>
          <a:off x="140484" y="4404974"/>
          <a:ext cx="3923928" cy="35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 smtClean="0"/>
            <a:t>Planning, implementation and monitoring of CBC connectivity </a:t>
          </a:r>
          <a:endParaRPr lang="en-US" sz="1100" kern="1200" dirty="0"/>
        </a:p>
      </dsp:txBody>
      <dsp:txXfrm>
        <a:off x="140484" y="4404974"/>
        <a:ext cx="3923928" cy="356720"/>
      </dsp:txXfrm>
    </dsp:sp>
    <dsp:sp modelId="{1742A42A-8D30-451E-B746-AA80C3D0B07D}">
      <dsp:nvSpPr>
        <dsp:cNvPr id="0" name=""/>
        <dsp:cNvSpPr/>
      </dsp:nvSpPr>
      <dsp:spPr>
        <a:xfrm>
          <a:off x="140484" y="4761695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0F9D1-B681-47B6-BAA2-5B520FBAEFE0}">
      <dsp:nvSpPr>
        <dsp:cNvPr id="0" name=""/>
        <dsp:cNvSpPr/>
      </dsp:nvSpPr>
      <dsp:spPr>
        <a:xfrm>
          <a:off x="694194" y="4761695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40183-DA21-46B1-9980-0057A8355289}">
      <dsp:nvSpPr>
        <dsp:cNvPr id="0" name=""/>
        <dsp:cNvSpPr/>
      </dsp:nvSpPr>
      <dsp:spPr>
        <a:xfrm>
          <a:off x="1247903" y="4761695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610FC-ABA7-4565-B708-F1587645F053}">
      <dsp:nvSpPr>
        <dsp:cNvPr id="0" name=""/>
        <dsp:cNvSpPr/>
      </dsp:nvSpPr>
      <dsp:spPr>
        <a:xfrm>
          <a:off x="1801613" y="4761695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44E8C-B80C-4A5B-8E15-EB251F33BDAB}">
      <dsp:nvSpPr>
        <dsp:cNvPr id="0" name=""/>
        <dsp:cNvSpPr/>
      </dsp:nvSpPr>
      <dsp:spPr>
        <a:xfrm>
          <a:off x="2355323" y="4761695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FBABD-D09B-464C-9215-13EC513A5425}">
      <dsp:nvSpPr>
        <dsp:cNvPr id="0" name=""/>
        <dsp:cNvSpPr/>
      </dsp:nvSpPr>
      <dsp:spPr>
        <a:xfrm>
          <a:off x="2909033" y="4761695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FCA53-E37A-48A9-B5FB-2C620F09DDFA}">
      <dsp:nvSpPr>
        <dsp:cNvPr id="0" name=""/>
        <dsp:cNvSpPr/>
      </dsp:nvSpPr>
      <dsp:spPr>
        <a:xfrm>
          <a:off x="3462743" y="4761695"/>
          <a:ext cx="523190" cy="8719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0E703-C304-46A2-9313-B5BBC91EAD66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551BB-39C8-4DA4-A028-38FEB25AA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8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551BB-39C8-4DA4-A028-38FEB25AA7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8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554D-A8AB-4E59-B8C5-69E37ED087EC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CD9A-DB9A-4BC4-BD84-C0BFF0A139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1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554D-A8AB-4E59-B8C5-69E37ED087EC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CD9A-DB9A-4BC4-BD84-C0BFF0A139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4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554D-A8AB-4E59-B8C5-69E37ED087EC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CD9A-DB9A-4BC4-BD84-C0BFF0A139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1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554D-A8AB-4E59-B8C5-69E37ED087EC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CD9A-DB9A-4BC4-BD84-C0BFF0A139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1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554D-A8AB-4E59-B8C5-69E37ED087EC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CD9A-DB9A-4BC4-BD84-C0BFF0A139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8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554D-A8AB-4E59-B8C5-69E37ED087EC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CD9A-DB9A-4BC4-BD84-C0BFF0A139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3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554D-A8AB-4E59-B8C5-69E37ED087EC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CD9A-DB9A-4BC4-BD84-C0BFF0A139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4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554D-A8AB-4E59-B8C5-69E37ED087EC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CD9A-DB9A-4BC4-BD84-C0BFF0A139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7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554D-A8AB-4E59-B8C5-69E37ED087EC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CD9A-DB9A-4BC4-BD84-C0BFF0A139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5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554D-A8AB-4E59-B8C5-69E37ED087EC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CD9A-DB9A-4BC4-BD84-C0BFF0A139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9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554D-A8AB-4E59-B8C5-69E37ED087EC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CD9A-DB9A-4BC4-BD84-C0BFF0A139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5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A554D-A8AB-4E59-B8C5-69E37ED087EC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6CD9A-DB9A-4BC4-BD84-C0BFF0A139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1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neida.elezi@gmail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eida.elezi@hekurudha.a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5841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CONFERENCE WB6 EUROPEAN TRANSPORT CORRIDOR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99553"/>
            <a:ext cx="9144000" cy="1655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Albanian Railways (HSH) in Panel 2 on INCREASING CONVERGENCE</a:t>
            </a:r>
          </a:p>
          <a:p>
            <a:r>
              <a:rPr lang="en-US" dirty="0" smtClean="0"/>
              <a:t>WITH EU: INSTITUTIONAL, NORMATIVE AND GOOD GOVERNANCE</a:t>
            </a:r>
          </a:p>
          <a:p>
            <a:r>
              <a:rPr lang="en-US" dirty="0"/>
              <a:t>How the restructuring of Albania Railways Company is advancing 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are </a:t>
            </a:r>
            <a:r>
              <a:rPr lang="en-US" dirty="0" smtClean="0"/>
              <a:t>the </a:t>
            </a:r>
            <a:r>
              <a:rPr lang="en-US" dirty="0"/>
              <a:t>plans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664"/>
            <a:ext cx="7620000" cy="2371725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1798420"/>
            <a:ext cx="48990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645" y="0"/>
            <a:ext cx="2476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340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Regional and national campaign on safety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365581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5346502"/>
            <a:ext cx="10515600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ENI ELEZI, MBA IUKB, HSH MIE</a:t>
            </a:r>
          </a:p>
          <a:p>
            <a:pPr algn="ctr"/>
            <a:r>
              <a:rPr lang="en-US" dirty="0" smtClean="0">
                <a:hlinkClick r:id="rId3"/>
              </a:rPr>
              <a:t>Eneida.elezi@gmail.com</a:t>
            </a:r>
            <a:r>
              <a:rPr lang="en-US" dirty="0" smtClean="0"/>
              <a:t> and </a:t>
            </a:r>
            <a:r>
              <a:rPr lang="en-US" dirty="0" smtClean="0">
                <a:hlinkClick r:id="rId4"/>
              </a:rPr>
              <a:t>eneida.elezi@hekurudha.al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9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the restructuring of the Albania Railways Company is advancing ? What are the plans 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392737"/>
              </p:ext>
            </p:extLst>
          </p:nvPr>
        </p:nvGraphicFramePr>
        <p:xfrm>
          <a:off x="0" y="1758156"/>
          <a:ext cx="4509655" cy="485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hekurudha.al/wp-content/uploads/2021/06/2021-06-08-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5" y="1758156"/>
            <a:ext cx="8063346" cy="491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08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the restructuring of the Albania Railways Company is advancing ? What are the plans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Beneficiaries to the EU funds are involved in critical infrastructure</a:t>
            </a:r>
          </a:p>
          <a:p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ow the EU program interact with the national initiatives of the HSH?</a:t>
            </a:r>
          </a:p>
          <a:p>
            <a:r>
              <a:rPr lang="en-US" dirty="0" smtClean="0"/>
              <a:t>Participating in the Transport Community Permanent Secretariat TCT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Reporting and monitoring Chapter 14 “Transport” and Ch.21 “TEN-T” </a:t>
            </a:r>
          </a:p>
          <a:p>
            <a:r>
              <a:rPr lang="en-US" dirty="0" smtClean="0"/>
              <a:t>Partnership with the CSO and the Main infrastructure manager in AL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How can improve cooperation for better efficiency at higher impact?</a:t>
            </a:r>
          </a:p>
          <a:p>
            <a:r>
              <a:rPr lang="en-US" dirty="0" smtClean="0"/>
              <a:t>Rail strategy reform currently implementing in the view of the 4</a:t>
            </a:r>
            <a:r>
              <a:rPr lang="en-US" baseline="30000" dirty="0" smtClean="0"/>
              <a:t>th</a:t>
            </a:r>
            <a:r>
              <a:rPr lang="en-US" dirty="0" smtClean="0"/>
              <a:t> RP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Law 90/2021 on the separation of the Albanian railways, is into force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7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the restructuring of the Albania Railways Company is advancing ? What are the plans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Law No 90/2021 of 1.07.2021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HSH is splitting into 4 </a:t>
            </a:r>
            <a:r>
              <a:rPr lang="en-US" dirty="0" smtClean="0"/>
              <a:t>SOEs</a:t>
            </a:r>
            <a:endParaRPr lang="en-US" dirty="0" smtClean="0"/>
          </a:p>
          <a:p>
            <a:r>
              <a:rPr lang="en-US" dirty="0" smtClean="0"/>
              <a:t>Main </a:t>
            </a:r>
            <a:r>
              <a:rPr lang="en-US" dirty="0"/>
              <a:t>I</a:t>
            </a:r>
            <a:r>
              <a:rPr lang="en-US" dirty="0" smtClean="0"/>
              <a:t>nfrastructure Manager</a:t>
            </a:r>
            <a:endParaRPr lang="en-US" dirty="0" smtClean="0"/>
          </a:p>
          <a:p>
            <a:r>
              <a:rPr lang="en-US" dirty="0" smtClean="0"/>
              <a:t>Passengers operator company</a:t>
            </a:r>
          </a:p>
          <a:p>
            <a:r>
              <a:rPr lang="en-US" dirty="0" smtClean="0"/>
              <a:t>Freight Railway </a:t>
            </a:r>
            <a:r>
              <a:rPr lang="en-US" dirty="0"/>
              <a:t>U</a:t>
            </a:r>
            <a:r>
              <a:rPr lang="en-US" dirty="0" smtClean="0"/>
              <a:t>ndertaking</a:t>
            </a:r>
          </a:p>
          <a:p>
            <a:r>
              <a:rPr lang="en-US" dirty="0" smtClean="0"/>
              <a:t>Entity in charge of maintenance</a:t>
            </a:r>
          </a:p>
          <a:p>
            <a:r>
              <a:rPr lang="en-US" dirty="0" smtClean="0"/>
              <a:t>The rail reform is progressing</a:t>
            </a:r>
          </a:p>
          <a:p>
            <a:r>
              <a:rPr lang="en-US" dirty="0" smtClean="0"/>
              <a:t>The M &amp; R plans are in place</a:t>
            </a:r>
          </a:p>
          <a:p>
            <a:r>
              <a:rPr lang="en-US" dirty="0" smtClean="0"/>
              <a:t>The IFIs, the EBRD and the EIB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024" y="1825625"/>
            <a:ext cx="4291013" cy="45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45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the restructuring of the Albania Railways Company is advancing ? What are the plans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8411"/>
          </a:xfrm>
        </p:spPr>
        <p:txBody>
          <a:bodyPr>
            <a:normAutofit/>
          </a:bodyPr>
          <a:lstStyle/>
          <a:p>
            <a:r>
              <a:rPr lang="en-GB" dirty="0" smtClean="0"/>
              <a:t>The separation the Albanian Railway</a:t>
            </a:r>
          </a:p>
          <a:p>
            <a:r>
              <a:rPr lang="en-GB" dirty="0" smtClean="0"/>
              <a:t>Stipulates </a:t>
            </a:r>
            <a:r>
              <a:rPr lang="en-GB" dirty="0"/>
              <a:t>the separation of the </a:t>
            </a:r>
            <a:r>
              <a:rPr lang="en-GB" dirty="0" smtClean="0"/>
              <a:t>HSH</a:t>
            </a:r>
          </a:p>
          <a:p>
            <a:r>
              <a:rPr lang="en-GB" dirty="0"/>
              <a:t>U</a:t>
            </a:r>
            <a:r>
              <a:rPr lang="en-GB" dirty="0" smtClean="0"/>
              <a:t>nbundling operations </a:t>
            </a:r>
            <a:r>
              <a:rPr lang="en-GB" dirty="0"/>
              <a:t>from the </a:t>
            </a:r>
            <a:r>
              <a:rPr lang="en-GB" dirty="0" smtClean="0"/>
              <a:t>IM</a:t>
            </a:r>
          </a:p>
          <a:p>
            <a:r>
              <a:rPr lang="en-GB" dirty="0" smtClean="0"/>
              <a:t>The main </a:t>
            </a:r>
            <a:r>
              <a:rPr lang="en-GB" dirty="0"/>
              <a:t>infrastructure </a:t>
            </a:r>
            <a:r>
              <a:rPr lang="en-GB" dirty="0" smtClean="0"/>
              <a:t>manager (IM)</a:t>
            </a:r>
          </a:p>
          <a:p>
            <a:r>
              <a:rPr lang="en-GB" dirty="0" smtClean="0"/>
              <a:t>The plans are prepared with the IFIs</a:t>
            </a:r>
          </a:p>
          <a:p>
            <a:r>
              <a:rPr lang="en-GB" dirty="0" smtClean="0"/>
              <a:t>The EBRD and the EU technical EU TA</a:t>
            </a:r>
          </a:p>
          <a:p>
            <a:r>
              <a:rPr lang="en-GB" dirty="0" smtClean="0"/>
              <a:t>The maintenance planning 55 </a:t>
            </a:r>
            <a:r>
              <a:rPr lang="en-GB" dirty="0" err="1" smtClean="0"/>
              <a:t>mln</a:t>
            </a:r>
            <a:r>
              <a:rPr lang="en-GB" dirty="0" smtClean="0"/>
              <a:t> </a:t>
            </a:r>
            <a:r>
              <a:rPr lang="en-GB" dirty="0" smtClean="0"/>
              <a:t>€</a:t>
            </a:r>
          </a:p>
          <a:p>
            <a:r>
              <a:rPr lang="en-GB" dirty="0" smtClean="0"/>
              <a:t>Durres-Tirana – </a:t>
            </a:r>
            <a:r>
              <a:rPr lang="en-GB" dirty="0" err="1" smtClean="0"/>
              <a:t>Rinas</a:t>
            </a:r>
            <a:r>
              <a:rPr lang="en-GB" dirty="0" smtClean="0"/>
              <a:t> 90.45 </a:t>
            </a:r>
            <a:r>
              <a:rPr lang="en-GB" dirty="0" err="1" smtClean="0"/>
              <a:t>mln</a:t>
            </a:r>
            <a:r>
              <a:rPr lang="en-GB" dirty="0" smtClean="0"/>
              <a:t> euros</a:t>
            </a:r>
          </a:p>
          <a:p>
            <a:r>
              <a:rPr lang="en-GB" dirty="0" err="1" smtClean="0"/>
              <a:t>Vora</a:t>
            </a:r>
            <a:r>
              <a:rPr lang="en-GB" dirty="0" smtClean="0"/>
              <a:t>-Hani </a:t>
            </a:r>
            <a:r>
              <a:rPr lang="en-GB" dirty="0" err="1" smtClean="0"/>
              <a:t>Hotit</a:t>
            </a:r>
            <a:r>
              <a:rPr lang="en-GB" dirty="0" smtClean="0"/>
              <a:t> border to MNE 280 </a:t>
            </a:r>
            <a:r>
              <a:rPr lang="en-GB" dirty="0" err="1" smtClean="0"/>
              <a:t>mln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159" y="1690688"/>
            <a:ext cx="40767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7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the restructuring of the Albania Railways Company is advancing ? What are the plans 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498980"/>
              </p:ext>
            </p:extLst>
          </p:nvPr>
        </p:nvGraphicFramePr>
        <p:xfrm>
          <a:off x="838202" y="1690685"/>
          <a:ext cx="10515596" cy="4917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003">
                  <a:extLst>
                    <a:ext uri="{9D8B030D-6E8A-4147-A177-3AD203B41FA5}">
                      <a16:colId xmlns:a16="http://schemas.microsoft.com/office/drawing/2014/main" val="3032488349"/>
                    </a:ext>
                  </a:extLst>
                </a:gridCol>
                <a:gridCol w="1112292">
                  <a:extLst>
                    <a:ext uri="{9D8B030D-6E8A-4147-A177-3AD203B41FA5}">
                      <a16:colId xmlns:a16="http://schemas.microsoft.com/office/drawing/2014/main" val="3280499981"/>
                    </a:ext>
                  </a:extLst>
                </a:gridCol>
                <a:gridCol w="998701">
                  <a:extLst>
                    <a:ext uri="{9D8B030D-6E8A-4147-A177-3AD203B41FA5}">
                      <a16:colId xmlns:a16="http://schemas.microsoft.com/office/drawing/2014/main" val="517932096"/>
                    </a:ext>
                  </a:extLst>
                </a:gridCol>
                <a:gridCol w="999825">
                  <a:extLst>
                    <a:ext uri="{9D8B030D-6E8A-4147-A177-3AD203B41FA5}">
                      <a16:colId xmlns:a16="http://schemas.microsoft.com/office/drawing/2014/main" val="3768009958"/>
                    </a:ext>
                  </a:extLst>
                </a:gridCol>
                <a:gridCol w="999825">
                  <a:extLst>
                    <a:ext uri="{9D8B030D-6E8A-4147-A177-3AD203B41FA5}">
                      <a16:colId xmlns:a16="http://schemas.microsoft.com/office/drawing/2014/main" val="949737396"/>
                    </a:ext>
                  </a:extLst>
                </a:gridCol>
                <a:gridCol w="999825">
                  <a:extLst>
                    <a:ext uri="{9D8B030D-6E8A-4147-A177-3AD203B41FA5}">
                      <a16:colId xmlns:a16="http://schemas.microsoft.com/office/drawing/2014/main" val="3189532741"/>
                    </a:ext>
                  </a:extLst>
                </a:gridCol>
                <a:gridCol w="999825">
                  <a:extLst>
                    <a:ext uri="{9D8B030D-6E8A-4147-A177-3AD203B41FA5}">
                      <a16:colId xmlns:a16="http://schemas.microsoft.com/office/drawing/2014/main" val="4231455122"/>
                    </a:ext>
                  </a:extLst>
                </a:gridCol>
                <a:gridCol w="999825">
                  <a:extLst>
                    <a:ext uri="{9D8B030D-6E8A-4147-A177-3AD203B41FA5}">
                      <a16:colId xmlns:a16="http://schemas.microsoft.com/office/drawing/2014/main" val="1593724220"/>
                    </a:ext>
                  </a:extLst>
                </a:gridCol>
                <a:gridCol w="999825">
                  <a:extLst>
                    <a:ext uri="{9D8B030D-6E8A-4147-A177-3AD203B41FA5}">
                      <a16:colId xmlns:a16="http://schemas.microsoft.com/office/drawing/2014/main" val="709832390"/>
                    </a:ext>
                  </a:extLst>
                </a:gridCol>
                <a:gridCol w="999825">
                  <a:extLst>
                    <a:ext uri="{9D8B030D-6E8A-4147-A177-3AD203B41FA5}">
                      <a16:colId xmlns:a16="http://schemas.microsoft.com/office/drawing/2014/main" val="2645209169"/>
                    </a:ext>
                  </a:extLst>
                </a:gridCol>
                <a:gridCol w="999825">
                  <a:extLst>
                    <a:ext uri="{9D8B030D-6E8A-4147-A177-3AD203B41FA5}">
                      <a16:colId xmlns:a16="http://schemas.microsoft.com/office/drawing/2014/main" val="3170089059"/>
                    </a:ext>
                  </a:extLst>
                </a:gridCol>
              </a:tblGrid>
              <a:tr h="502988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Rail traffic data (2015 – September 2022)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666402"/>
                  </a:ext>
                </a:extLst>
              </a:tr>
              <a:tr h="5734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Freight transport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2596153725"/>
                  </a:ext>
                </a:extLst>
              </a:tr>
              <a:tr h="573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Volumes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000 tonnes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197.77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86.84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211.59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269.53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707.88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628.54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631.90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423.11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1816172710"/>
                  </a:ext>
                </a:extLst>
              </a:tr>
              <a:tr h="573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"         "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000 tkm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23,124.50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10,105.82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31,904.18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27,981.25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42,936.40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26,039.03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25,115.12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14,965.53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3893292071"/>
                  </a:ext>
                </a:extLst>
              </a:tr>
              <a:tr h="57345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530597614"/>
                  </a:ext>
                </a:extLst>
              </a:tr>
              <a:tr h="9742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Passenger transport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752662419"/>
                  </a:ext>
                </a:extLst>
              </a:tr>
              <a:tr h="573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Volumes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000 passengers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189.71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88.69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65.98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75.88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59.79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17.95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24.02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10.13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767581720"/>
                  </a:ext>
                </a:extLst>
              </a:tr>
              <a:tr h="573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"         "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000 pkm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6,990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3,162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2,443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2,721.02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2,056.20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592.80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419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36267221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rail traffic data are as follows:</a:t>
            </a:r>
            <a:endParaRPr kumimoji="0" lang="en-GB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43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the restructuring of the Albania Railways Company is advancing ? What are the plans 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audit report is prepared to be proposed to the governing board</a:t>
            </a:r>
          </a:p>
          <a:p>
            <a:r>
              <a:rPr lang="en-US" dirty="0" smtClean="0"/>
              <a:t>The IM is independent from the transport operations as in the 4</a:t>
            </a:r>
            <a:r>
              <a:rPr lang="en-US" baseline="30000" dirty="0" smtClean="0"/>
              <a:t>th</a:t>
            </a:r>
            <a:r>
              <a:rPr lang="en-US" dirty="0" smtClean="0"/>
              <a:t> RP</a:t>
            </a:r>
          </a:p>
          <a:p>
            <a:r>
              <a:rPr lang="en-US" dirty="0" smtClean="0"/>
              <a:t>The RUs are to be set up under 3 new host companies from the MFE</a:t>
            </a:r>
          </a:p>
          <a:p>
            <a:r>
              <a:rPr lang="en-US" dirty="0" smtClean="0"/>
              <a:t>The independence of the Main infrastructure manager IM is a must</a:t>
            </a:r>
          </a:p>
          <a:p>
            <a:r>
              <a:rPr lang="en-US" dirty="0"/>
              <a:t>I</a:t>
            </a:r>
            <a:r>
              <a:rPr lang="en-US" dirty="0" smtClean="0"/>
              <a:t>nfrastructure development strategy is being prepared with the TA</a:t>
            </a:r>
          </a:p>
          <a:p>
            <a:r>
              <a:rPr lang="en-US" dirty="0"/>
              <a:t>S</a:t>
            </a:r>
            <a:r>
              <a:rPr lang="en-US" dirty="0" smtClean="0"/>
              <a:t>emi mechanized machineries and equipment (17 pieces) planned</a:t>
            </a:r>
          </a:p>
          <a:p>
            <a:r>
              <a:rPr lang="en-US" dirty="0" smtClean="0"/>
              <a:t>The TAC scheme is under the adoption of the MIE and the MFE (2022)</a:t>
            </a:r>
          </a:p>
          <a:p>
            <a:r>
              <a:rPr lang="en-US" dirty="0" smtClean="0"/>
              <a:t>The PSO is also promoted under the new level of charging for access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4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national campaign on the level crossings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825625"/>
            <a:ext cx="7620000" cy="428625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60562"/>
            <a:ext cx="2527920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79006"/>
            <a:ext cx="19240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00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the restructuring of the Albania Railways Company is advancing ? What are the plans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right of the owner of the new companies is exercised by the MFE </a:t>
            </a:r>
          </a:p>
          <a:p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dirty="0" smtClean="0">
                <a:solidFill>
                  <a:srgbClr val="00B050"/>
                </a:solidFill>
              </a:rPr>
              <a:t>ompetent authority for the MAIC ministry responsible for economy</a:t>
            </a:r>
          </a:p>
          <a:p>
            <a:r>
              <a:rPr lang="en-US" dirty="0"/>
              <a:t>R</a:t>
            </a:r>
            <a:r>
              <a:rPr lang="en-US" dirty="0" smtClean="0"/>
              <a:t>egistration of host companies is done according to the Railway Code</a:t>
            </a:r>
          </a:p>
          <a:p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dirty="0" smtClean="0">
                <a:solidFill>
                  <a:srgbClr val="C00000"/>
                </a:solidFill>
              </a:rPr>
              <a:t>egal provisions stipulate among others that Infrastructure manager </a:t>
            </a:r>
          </a:p>
          <a:p>
            <a:r>
              <a:rPr lang="en-US" dirty="0"/>
              <a:t>M</a:t>
            </a:r>
            <a:r>
              <a:rPr lang="en-US" dirty="0" smtClean="0"/>
              <a:t>easures, improves and monitors the operational performance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Allocate infrastructure capacities and boost railway safety culture</a:t>
            </a:r>
          </a:p>
          <a:p>
            <a:r>
              <a:rPr lang="en-US" dirty="0" smtClean="0"/>
              <a:t>Guarantees the well governing of asset management plan systems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Conclude a multi-year contract for the TSI of railway infrastructure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62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702</Words>
  <Application>Microsoft Office PowerPoint</Application>
  <PresentationFormat>Widescreen</PresentationFormat>
  <Paragraphs>131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等线</vt:lpstr>
      <vt:lpstr>Times New Roman</vt:lpstr>
      <vt:lpstr>Office Theme</vt:lpstr>
      <vt:lpstr>CONFERENCE WB6 EUROPEAN TRANSPORT CORRIDOR</vt:lpstr>
      <vt:lpstr>How the restructuring of the Albania Railways Company is advancing ? What are the plans ?</vt:lpstr>
      <vt:lpstr>How the restructuring of the Albania Railways Company is advancing ? What are the plans ?</vt:lpstr>
      <vt:lpstr>How the restructuring of the Albania Railways Company is advancing ? What are the plans ?</vt:lpstr>
      <vt:lpstr>How the restructuring of the Albania Railways Company is advancing ? What are the plans ?</vt:lpstr>
      <vt:lpstr>How the restructuring of the Albania Railways Company is advancing ? What are the plans ?</vt:lpstr>
      <vt:lpstr>How the restructuring of the Albania Railways Company is advancing ? What are the plans ?</vt:lpstr>
      <vt:lpstr>The national campaign on the level crossings</vt:lpstr>
      <vt:lpstr>How the restructuring of the Albania Railways Company is advancing ? What are the plans ?</vt:lpstr>
      <vt:lpstr>Regional and national campaign on safety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Gim</dc:creator>
  <cp:lastModifiedBy>Gim</cp:lastModifiedBy>
  <cp:revision>18</cp:revision>
  <dcterms:created xsi:type="dcterms:W3CDTF">2022-12-19T19:24:54Z</dcterms:created>
  <dcterms:modified xsi:type="dcterms:W3CDTF">2022-12-19T20:52:14Z</dcterms:modified>
</cp:coreProperties>
</file>