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5"/>
  </p:notesMasterIdLst>
  <p:sldIdLst>
    <p:sldId id="396" r:id="rId4"/>
    <p:sldId id="272" r:id="rId5"/>
    <p:sldId id="383" r:id="rId6"/>
    <p:sldId id="274" r:id="rId7"/>
    <p:sldId id="398" r:id="rId8"/>
    <p:sldId id="325" r:id="rId9"/>
    <p:sldId id="399" r:id="rId10"/>
    <p:sldId id="400" r:id="rId11"/>
    <p:sldId id="355" r:id="rId12"/>
    <p:sldId id="390" r:id="rId13"/>
    <p:sldId id="281"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148"/>
    <a:srgbClr val="9531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0" d="100"/>
          <a:sy n="60" d="100"/>
        </p:scale>
        <p:origin x="908" y="240"/>
      </p:cViewPr>
      <p:guideLst>
        <p:guide orient="horz" pos="24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05850C-D4BB-4858-A577-CD5D3B982443}" type="datetimeFigureOut">
              <a:rPr lang="en-US" smtClean="0"/>
              <a:t>12/18/2022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679509" y="5628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679509" y="253124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679509" y="4499595"/>
            <a:ext cx="3311968" cy="180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108216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1500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5553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4"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1">
                <a:lumMod val="0"/>
                <a:lumOff val="100000"/>
              </a:schemeClr>
            </a:gs>
            <a:gs pos="63000">
              <a:schemeClr val="bg1">
                <a:lumMod val="95000"/>
              </a:schemeClr>
            </a:gs>
            <a:gs pos="9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0" name="TextBox 229">
            <a:extLst>
              <a:ext uri="{FF2B5EF4-FFF2-40B4-BE49-F238E27FC236}">
                <a16:creationId xmlns:a16="http://schemas.microsoft.com/office/drawing/2014/main" id="{979B836E-89A8-46B0-BD29-37517DA519CC}"/>
              </a:ext>
            </a:extLst>
          </p:cNvPr>
          <p:cNvSpPr txBox="1"/>
          <p:nvPr/>
        </p:nvSpPr>
        <p:spPr>
          <a:xfrm>
            <a:off x="79291" y="4534975"/>
            <a:ext cx="12192000" cy="1569660"/>
          </a:xfrm>
          <a:prstGeom prst="rect">
            <a:avLst/>
          </a:prstGeom>
          <a:noFill/>
        </p:spPr>
        <p:txBody>
          <a:bodyPr wrap="square" rtlCol="0" anchor="ctr">
            <a:spAutoFit/>
          </a:bodyPr>
          <a:lstStyle/>
          <a:p>
            <a:pPr algn="ctr"/>
            <a:r>
              <a:rPr lang="en-US" sz="4800" b="1" dirty="0" smtClean="0">
                <a:solidFill>
                  <a:schemeClr val="tx1">
                    <a:lumMod val="85000"/>
                    <a:lumOff val="15000"/>
                  </a:schemeClr>
                </a:solidFill>
                <a:latin typeface="Albertus MT" panose="020E0602030304020304" pitchFamily="34" charset="0"/>
                <a:cs typeface="Arial" pitchFamily="34" charset="0"/>
              </a:rPr>
              <a:t>The past, the </a:t>
            </a:r>
            <a:r>
              <a:rPr lang="en-US" sz="4800" b="1" dirty="0" smtClean="0">
                <a:solidFill>
                  <a:schemeClr val="tx1">
                    <a:lumMod val="85000"/>
                    <a:lumOff val="15000"/>
                  </a:schemeClr>
                </a:solidFill>
                <a:latin typeface="Albertus MT" panose="020E0602030304020304" pitchFamily="34" charset="0"/>
                <a:cs typeface="Arial" pitchFamily="34" charset="0"/>
              </a:rPr>
              <a:t>present and the future of the </a:t>
            </a:r>
          </a:p>
          <a:p>
            <a:pPr algn="ctr"/>
            <a:r>
              <a:rPr lang="en-US" sz="4800" b="1" dirty="0" smtClean="0">
                <a:solidFill>
                  <a:schemeClr val="tx1">
                    <a:lumMod val="85000"/>
                    <a:lumOff val="15000"/>
                  </a:schemeClr>
                </a:solidFill>
                <a:latin typeface="Albertus MT" panose="020E0602030304020304" pitchFamily="34" charset="0"/>
                <a:cs typeface="Arial" pitchFamily="34" charset="0"/>
              </a:rPr>
              <a:t>Port </a:t>
            </a:r>
            <a:r>
              <a:rPr lang="en-US" sz="4800" b="1" dirty="0" smtClean="0">
                <a:solidFill>
                  <a:schemeClr val="tx1">
                    <a:lumMod val="85000"/>
                    <a:lumOff val="15000"/>
                  </a:schemeClr>
                </a:solidFill>
                <a:latin typeface="Albertus MT" panose="020E0602030304020304" pitchFamily="34" charset="0"/>
                <a:cs typeface="Arial" pitchFamily="34" charset="0"/>
              </a:rPr>
              <a:t>of </a:t>
            </a:r>
            <a:r>
              <a:rPr lang="en-US" sz="4800" b="1" dirty="0" err="1" smtClean="0">
                <a:solidFill>
                  <a:schemeClr val="tx1">
                    <a:lumMod val="85000"/>
                    <a:lumOff val="15000"/>
                  </a:schemeClr>
                </a:solidFill>
                <a:latin typeface="Albertus MT" panose="020E0602030304020304" pitchFamily="34" charset="0"/>
                <a:cs typeface="Arial" pitchFamily="34" charset="0"/>
              </a:rPr>
              <a:t>Saranda</a:t>
            </a:r>
            <a:endParaRPr lang="en-US" sz="4800" dirty="0">
              <a:latin typeface="Albertus MT" panose="020E0602030304020304" pitchFamily="34" charset="0"/>
            </a:endParaRPr>
          </a:p>
        </p:txBody>
      </p:sp>
      <p:grpSp>
        <p:nvGrpSpPr>
          <p:cNvPr id="8" name="Group 7">
            <a:extLst>
              <a:ext uri="{FF2B5EF4-FFF2-40B4-BE49-F238E27FC236}">
                <a16:creationId xmlns:a16="http://schemas.microsoft.com/office/drawing/2014/main" id="{8D730D1F-D513-4E8E-ACAC-05E1BD2543F2}"/>
              </a:ext>
            </a:extLst>
          </p:cNvPr>
          <p:cNvGrpSpPr/>
          <p:nvPr/>
        </p:nvGrpSpPr>
        <p:grpSpPr>
          <a:xfrm>
            <a:off x="2762046" y="-136234"/>
            <a:ext cx="6870959" cy="4032352"/>
            <a:chOff x="3112384" y="931200"/>
            <a:chExt cx="5729838" cy="3362664"/>
          </a:xfrm>
          <a:gradFill flip="none" rotWithShape="1">
            <a:gsLst>
              <a:gs pos="47000">
                <a:schemeClr val="bg1">
                  <a:lumMod val="75000"/>
                </a:schemeClr>
              </a:gs>
              <a:gs pos="85000">
                <a:schemeClr val="bg1">
                  <a:lumMod val="65000"/>
                </a:schemeClr>
              </a:gs>
            </a:gsLst>
            <a:lin ang="13800000" scaled="0"/>
            <a:tileRect/>
          </a:gradFill>
          <a:scene3d>
            <a:camera prst="perspectiveRelaxedModerately">
              <a:rot lat="18000000" lon="0" rev="0"/>
            </a:camera>
            <a:lightRig rig="threePt" dir="t"/>
          </a:scene3d>
        </p:grpSpPr>
        <p:sp>
          <p:nvSpPr>
            <p:cNvPr id="111" name="Freeform: Shape 110">
              <a:extLst>
                <a:ext uri="{FF2B5EF4-FFF2-40B4-BE49-F238E27FC236}">
                  <a16:creationId xmlns:a16="http://schemas.microsoft.com/office/drawing/2014/main" id="{EF1D934D-1B61-48D0-A709-46CF75E305BB}"/>
                </a:ext>
              </a:extLst>
            </p:cNvPr>
            <p:cNvSpPr/>
            <p:nvPr/>
          </p:nvSpPr>
          <p:spPr>
            <a:xfrm>
              <a:off x="3155487" y="1552562"/>
              <a:ext cx="2117182" cy="2741302"/>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95756E62-9A3E-4465-A9C0-E228EA3E1877}"/>
                </a:ext>
              </a:extLst>
            </p:cNvPr>
            <p:cNvSpPr/>
            <p:nvPr/>
          </p:nvSpPr>
          <p:spPr>
            <a:xfrm>
              <a:off x="4175803" y="931200"/>
              <a:ext cx="3324044" cy="1144795"/>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700BC852-D0A3-4CFD-BF30-D3404213F524}"/>
                </a:ext>
              </a:extLst>
            </p:cNvPr>
            <p:cNvSpPr/>
            <p:nvPr/>
          </p:nvSpPr>
          <p:spPr>
            <a:xfrm>
              <a:off x="4248214" y="1313258"/>
              <a:ext cx="37930" cy="17241"/>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9FD9535-0184-401A-8E38-BD20180A39DC}"/>
                </a:ext>
              </a:extLst>
            </p:cNvPr>
            <p:cNvSpPr/>
            <p:nvPr/>
          </p:nvSpPr>
          <p:spPr>
            <a:xfrm>
              <a:off x="4049254" y="1277742"/>
              <a:ext cx="37930" cy="10344"/>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F6A90A0-6F0D-444D-A16C-FA98394115B2}"/>
                </a:ext>
              </a:extLst>
            </p:cNvPr>
            <p:cNvSpPr/>
            <p:nvPr/>
          </p:nvSpPr>
          <p:spPr>
            <a:xfrm>
              <a:off x="4271317" y="1244985"/>
              <a:ext cx="41378" cy="44826"/>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9E8230F4-80F7-4C3B-A14A-6BAD10D24544}"/>
                </a:ext>
              </a:extLst>
            </p:cNvPr>
            <p:cNvSpPr/>
            <p:nvPr/>
          </p:nvSpPr>
          <p:spPr>
            <a:xfrm>
              <a:off x="3968567" y="1346016"/>
              <a:ext cx="189650" cy="99997"/>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BB991E9E-DE88-4528-AC3F-E498D26D575D}"/>
                </a:ext>
              </a:extLst>
            </p:cNvPr>
            <p:cNvSpPr/>
            <p:nvPr/>
          </p:nvSpPr>
          <p:spPr>
            <a:xfrm>
              <a:off x="3812364" y="1428428"/>
              <a:ext cx="155168" cy="168960"/>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2128E8F5-E0CA-4631-A1F4-818B575868FB}"/>
                </a:ext>
              </a:extLst>
            </p:cNvPr>
            <p:cNvSpPr/>
            <p:nvPr/>
          </p:nvSpPr>
          <p:spPr>
            <a:xfrm>
              <a:off x="4315453" y="1290845"/>
              <a:ext cx="27586" cy="13793"/>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3751F3AC-03AD-453E-888A-4C605746EB62}"/>
                </a:ext>
              </a:extLst>
            </p:cNvPr>
            <p:cNvSpPr/>
            <p:nvPr/>
          </p:nvSpPr>
          <p:spPr>
            <a:xfrm>
              <a:off x="3938223" y="1376705"/>
              <a:ext cx="13793" cy="6896"/>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3540C6EB-D6C0-4282-8E40-18A0C1B3A3D7}"/>
                </a:ext>
              </a:extLst>
            </p:cNvPr>
            <p:cNvSpPr/>
            <p:nvPr/>
          </p:nvSpPr>
          <p:spPr>
            <a:xfrm>
              <a:off x="3867880" y="1321189"/>
              <a:ext cx="106893" cy="65516"/>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3B36DFF0-2235-4B29-B10A-30E7AD7FDA39}"/>
                </a:ext>
              </a:extLst>
            </p:cNvPr>
            <p:cNvSpPr/>
            <p:nvPr/>
          </p:nvSpPr>
          <p:spPr>
            <a:xfrm>
              <a:off x="4018220" y="1299121"/>
              <a:ext cx="48274" cy="31033"/>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20EB486-1650-4717-AF7D-F70937131C42}"/>
                </a:ext>
              </a:extLst>
            </p:cNvPr>
            <p:cNvSpPr/>
            <p:nvPr/>
          </p:nvSpPr>
          <p:spPr>
            <a:xfrm>
              <a:off x="6639181" y="1275673"/>
              <a:ext cx="289647" cy="344818"/>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91F8C6D9-1637-4860-88F8-7CFA06568998}"/>
                </a:ext>
              </a:extLst>
            </p:cNvPr>
            <p:cNvSpPr/>
            <p:nvPr/>
          </p:nvSpPr>
          <p:spPr>
            <a:xfrm>
              <a:off x="8042245" y="1429462"/>
              <a:ext cx="17241" cy="13793"/>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51D9B08-BFCF-42AD-B31D-5298A482FF76}"/>
                </a:ext>
              </a:extLst>
            </p:cNvPr>
            <p:cNvSpPr/>
            <p:nvPr/>
          </p:nvSpPr>
          <p:spPr>
            <a:xfrm>
              <a:off x="4377866" y="1299121"/>
              <a:ext cx="17241" cy="6896"/>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9888676D-AC1F-43F7-A17F-B6839B2394C2}"/>
                </a:ext>
              </a:extLst>
            </p:cNvPr>
            <p:cNvSpPr/>
            <p:nvPr/>
          </p:nvSpPr>
          <p:spPr>
            <a:xfrm>
              <a:off x="8139138" y="1362568"/>
              <a:ext cx="79309" cy="551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C3E21A63-C37E-4A09-98C0-BA89E92B49E2}"/>
                </a:ext>
              </a:extLst>
            </p:cNvPr>
            <p:cNvSpPr/>
            <p:nvPr/>
          </p:nvSpPr>
          <p:spPr>
            <a:xfrm>
              <a:off x="7998108" y="1321189"/>
              <a:ext cx="120686" cy="89653"/>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A972E3E2-2619-4807-9CE9-1282159903F5}"/>
                </a:ext>
              </a:extLst>
            </p:cNvPr>
            <p:cNvSpPr/>
            <p:nvPr/>
          </p:nvSpPr>
          <p:spPr>
            <a:xfrm>
              <a:off x="4670615" y="1321189"/>
              <a:ext cx="13793" cy="10344"/>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B923501-C845-41A9-A891-8A98CB337E8D}"/>
                </a:ext>
              </a:extLst>
            </p:cNvPr>
            <p:cNvSpPr/>
            <p:nvPr/>
          </p:nvSpPr>
          <p:spPr>
            <a:xfrm>
              <a:off x="6928139" y="1462220"/>
              <a:ext cx="13793" cy="13793"/>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12AFD030-B71C-44C9-8E53-E142A3DA304C}"/>
                </a:ext>
              </a:extLst>
            </p:cNvPr>
            <p:cNvSpPr/>
            <p:nvPr/>
          </p:nvSpPr>
          <p:spPr>
            <a:xfrm>
              <a:off x="5611968" y="1380152"/>
              <a:ext cx="17241" cy="6896"/>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B5296374-F916-41FA-A83F-5D585FD7066C}"/>
                </a:ext>
              </a:extLst>
            </p:cNvPr>
            <p:cNvSpPr/>
            <p:nvPr/>
          </p:nvSpPr>
          <p:spPr>
            <a:xfrm>
              <a:off x="5966096" y="2457364"/>
              <a:ext cx="13793" cy="2758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BE228FF-16F6-4CB8-B5BC-849A229BC996}"/>
                </a:ext>
              </a:extLst>
            </p:cNvPr>
            <p:cNvSpPr/>
            <p:nvPr/>
          </p:nvSpPr>
          <p:spPr>
            <a:xfrm>
              <a:off x="4404416" y="1452910"/>
              <a:ext cx="451711" cy="496538"/>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26F5BE0F-571E-4301-9F42-76AF59497D33}"/>
                </a:ext>
              </a:extLst>
            </p:cNvPr>
            <p:cNvSpPr/>
            <p:nvPr/>
          </p:nvSpPr>
          <p:spPr>
            <a:xfrm>
              <a:off x="6196435" y="2600809"/>
              <a:ext cx="48274" cy="17241"/>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F96EB6BF-CBAD-4992-A47F-658531A9C0B9}"/>
                </a:ext>
              </a:extLst>
            </p:cNvPr>
            <p:cNvSpPr/>
            <p:nvPr/>
          </p:nvSpPr>
          <p:spPr>
            <a:xfrm>
              <a:off x="5841273" y="2521156"/>
              <a:ext cx="27586" cy="10344"/>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382D2EF-F3D8-4CF0-B6AD-0EF079B3FBDE}"/>
                </a:ext>
              </a:extLst>
            </p:cNvPr>
            <p:cNvSpPr/>
            <p:nvPr/>
          </p:nvSpPr>
          <p:spPr>
            <a:xfrm>
              <a:off x="5955752" y="2497363"/>
              <a:ext cx="27586" cy="44826"/>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12E793B6-ED1D-45EE-882D-BF64C8CB9AF4}"/>
                </a:ext>
              </a:extLst>
            </p:cNvPr>
            <p:cNvSpPr/>
            <p:nvPr/>
          </p:nvSpPr>
          <p:spPr>
            <a:xfrm>
              <a:off x="6339879" y="2606670"/>
              <a:ext cx="37930" cy="24137"/>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531ED22-FD3B-467F-A276-4725AE697D7F}"/>
                </a:ext>
              </a:extLst>
            </p:cNvPr>
            <p:cNvSpPr/>
            <p:nvPr/>
          </p:nvSpPr>
          <p:spPr>
            <a:xfrm>
              <a:off x="5545764" y="1226019"/>
              <a:ext cx="3296458" cy="2599927"/>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D66FBD6A-C828-4E33-9261-2BA4E3D577BA}"/>
                </a:ext>
              </a:extLst>
            </p:cNvPr>
            <p:cNvSpPr/>
            <p:nvPr/>
          </p:nvSpPr>
          <p:spPr>
            <a:xfrm>
              <a:off x="4226490" y="1448082"/>
              <a:ext cx="82756" cy="110342"/>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CB1C63F-9BB9-4648-B004-90F372AE6B9F}"/>
                </a:ext>
              </a:extLst>
            </p:cNvPr>
            <p:cNvSpPr/>
            <p:nvPr/>
          </p:nvSpPr>
          <p:spPr>
            <a:xfrm>
              <a:off x="4296833" y="1380152"/>
              <a:ext cx="44826" cy="37930"/>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2277933-DE59-4691-98E0-E3A7E4278B52}"/>
                </a:ext>
              </a:extLst>
            </p:cNvPr>
            <p:cNvSpPr/>
            <p:nvPr/>
          </p:nvSpPr>
          <p:spPr>
            <a:xfrm>
              <a:off x="4315453" y="1429462"/>
              <a:ext cx="62067" cy="106893"/>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3580EAA0-C63D-4222-A99E-362924430EFF}"/>
                </a:ext>
              </a:extLst>
            </p:cNvPr>
            <p:cNvSpPr/>
            <p:nvPr/>
          </p:nvSpPr>
          <p:spPr>
            <a:xfrm>
              <a:off x="4160286" y="1308431"/>
              <a:ext cx="24137" cy="31033"/>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25B1187-EEA9-405F-BD26-F2D0CDC0BB69}"/>
                </a:ext>
              </a:extLst>
            </p:cNvPr>
            <p:cNvSpPr/>
            <p:nvPr/>
          </p:nvSpPr>
          <p:spPr>
            <a:xfrm>
              <a:off x="4177871" y="1349464"/>
              <a:ext cx="96549" cy="75860"/>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0CEE075-B0E8-4DF4-A444-42178C931991}"/>
                </a:ext>
              </a:extLst>
            </p:cNvPr>
            <p:cNvSpPr/>
            <p:nvPr/>
          </p:nvSpPr>
          <p:spPr>
            <a:xfrm>
              <a:off x="4293385" y="1313258"/>
              <a:ext cx="262062" cy="113790"/>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E4936D9B-0796-4514-9828-CD05E2D265A3}"/>
                </a:ext>
              </a:extLst>
            </p:cNvPr>
            <p:cNvSpPr/>
            <p:nvPr/>
          </p:nvSpPr>
          <p:spPr>
            <a:xfrm>
              <a:off x="7743288" y="2795976"/>
              <a:ext cx="27586" cy="65516"/>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FEBF9A2-0897-4A07-B93F-97307BB4D81F}"/>
                </a:ext>
              </a:extLst>
            </p:cNvPr>
            <p:cNvSpPr/>
            <p:nvPr/>
          </p:nvSpPr>
          <p:spPr>
            <a:xfrm>
              <a:off x="7765356" y="3055968"/>
              <a:ext cx="75860" cy="72412"/>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10557F2-0CFE-4C25-8351-D6CAB35984D7}"/>
                </a:ext>
              </a:extLst>
            </p:cNvPr>
            <p:cNvSpPr/>
            <p:nvPr/>
          </p:nvSpPr>
          <p:spPr>
            <a:xfrm>
              <a:off x="7737426" y="2912523"/>
              <a:ext cx="93100" cy="155169"/>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BECEEE9B-931C-4639-AEBA-391E91712AC3}"/>
                </a:ext>
              </a:extLst>
            </p:cNvPr>
            <p:cNvSpPr/>
            <p:nvPr/>
          </p:nvSpPr>
          <p:spPr>
            <a:xfrm>
              <a:off x="7836044" y="2645635"/>
              <a:ext cx="17241" cy="13793"/>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7220E02F-9244-4887-811F-80149EE404E8}"/>
                </a:ext>
              </a:extLst>
            </p:cNvPr>
            <p:cNvSpPr/>
            <p:nvPr/>
          </p:nvSpPr>
          <p:spPr>
            <a:xfrm>
              <a:off x="7690186" y="3033555"/>
              <a:ext cx="44826" cy="51723"/>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79A945ED-EC79-47CE-B97A-57CBD444C3CF}"/>
                </a:ext>
              </a:extLst>
            </p:cNvPr>
            <p:cNvSpPr/>
            <p:nvPr/>
          </p:nvSpPr>
          <p:spPr>
            <a:xfrm>
              <a:off x="4758200" y="2912523"/>
              <a:ext cx="27586" cy="13793"/>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315F6ADB-9090-4E3F-9987-818C911CEFE7}"/>
                </a:ext>
              </a:extLst>
            </p:cNvPr>
            <p:cNvSpPr/>
            <p:nvPr/>
          </p:nvSpPr>
          <p:spPr>
            <a:xfrm>
              <a:off x="3246863" y="2807699"/>
              <a:ext cx="31033" cy="17241"/>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086E563B-78EA-46A5-8A2B-F7FBBBDD31F1}"/>
                </a:ext>
              </a:extLst>
            </p:cNvPr>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85F464-D9DE-494E-954E-DA2E534726BF}"/>
                </a:ext>
              </a:extLst>
            </p:cNvPr>
            <p:cNvSpPr/>
            <p:nvPr/>
          </p:nvSpPr>
          <p:spPr>
            <a:xfrm>
              <a:off x="4841301" y="2356332"/>
              <a:ext cx="20689" cy="41378"/>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8DB7781D-6A4A-4CAF-87C7-ED89ACA90FCC}"/>
                </a:ext>
              </a:extLst>
            </p:cNvPr>
            <p:cNvSpPr/>
            <p:nvPr/>
          </p:nvSpPr>
          <p:spPr>
            <a:xfrm>
              <a:off x="7557086" y="3107691"/>
              <a:ext cx="165513" cy="179306"/>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5147D9EB-0D19-4FDA-A9C9-983A81DA2D2E}"/>
                </a:ext>
              </a:extLst>
            </p:cNvPr>
            <p:cNvSpPr/>
            <p:nvPr/>
          </p:nvSpPr>
          <p:spPr>
            <a:xfrm>
              <a:off x="3314103" y="2826665"/>
              <a:ext cx="37930" cy="13793"/>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B5A8D47C-8EC9-4D53-99E9-4DEAFBC349AF}"/>
                </a:ext>
              </a:extLst>
            </p:cNvPr>
            <p:cNvSpPr/>
            <p:nvPr/>
          </p:nvSpPr>
          <p:spPr>
            <a:xfrm>
              <a:off x="7895008" y="2401158"/>
              <a:ext cx="255165" cy="29654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6AE53E50-E432-4EA6-BE0C-1842F7CE688A}"/>
                </a:ext>
              </a:extLst>
            </p:cNvPr>
            <p:cNvSpPr/>
            <p:nvPr/>
          </p:nvSpPr>
          <p:spPr>
            <a:xfrm>
              <a:off x="7884318" y="2700806"/>
              <a:ext cx="17241" cy="2758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0AD5C41E-0BB3-44E3-AFCF-838B4497AB3E}"/>
                </a:ext>
              </a:extLst>
            </p:cNvPr>
            <p:cNvSpPr/>
            <p:nvPr/>
          </p:nvSpPr>
          <p:spPr>
            <a:xfrm>
              <a:off x="7090892" y="3080451"/>
              <a:ext cx="27586" cy="62067"/>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A35EFB17-5C77-48B2-8F3E-D6E9521F99B0}"/>
                </a:ext>
              </a:extLst>
            </p:cNvPr>
            <p:cNvSpPr/>
            <p:nvPr/>
          </p:nvSpPr>
          <p:spPr>
            <a:xfrm>
              <a:off x="3348929" y="2849078"/>
              <a:ext cx="62067" cy="41378"/>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8159971-1221-43B3-9212-CB75B080459C}"/>
                </a:ext>
              </a:extLst>
            </p:cNvPr>
            <p:cNvSpPr/>
            <p:nvPr/>
          </p:nvSpPr>
          <p:spPr>
            <a:xfrm>
              <a:off x="7335024" y="3129759"/>
              <a:ext cx="334473" cy="231028"/>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9CB0C40-32CF-4C34-A3FF-2896E37AF4DF}"/>
                </a:ext>
              </a:extLst>
            </p:cNvPr>
            <p:cNvSpPr/>
            <p:nvPr/>
          </p:nvSpPr>
          <p:spPr>
            <a:xfrm>
              <a:off x="4685098" y="3055968"/>
              <a:ext cx="10344" cy="13793"/>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3CCF028C-34E8-4D4A-A2DC-1ACC1A0FD128}"/>
                </a:ext>
              </a:extLst>
            </p:cNvPr>
            <p:cNvSpPr/>
            <p:nvPr/>
          </p:nvSpPr>
          <p:spPr>
            <a:xfrm>
              <a:off x="4579929" y="2912523"/>
              <a:ext cx="37930" cy="20689"/>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C3880AB-66F5-49A0-BEDA-2F855A598439}"/>
                </a:ext>
              </a:extLst>
            </p:cNvPr>
            <p:cNvSpPr/>
            <p:nvPr/>
          </p:nvSpPr>
          <p:spPr>
            <a:xfrm>
              <a:off x="4473380" y="2835975"/>
              <a:ext cx="172409" cy="65516"/>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CA9C9F13-ECC1-41A8-8074-0080DFBDF7E7}"/>
                </a:ext>
              </a:extLst>
            </p:cNvPr>
            <p:cNvSpPr/>
            <p:nvPr/>
          </p:nvSpPr>
          <p:spPr>
            <a:xfrm>
              <a:off x="4579929" y="2804251"/>
              <a:ext cx="13793" cy="2758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C6098D-DD6A-4E5C-83CB-ECC17127C481}"/>
                </a:ext>
              </a:extLst>
            </p:cNvPr>
            <p:cNvSpPr/>
            <p:nvPr/>
          </p:nvSpPr>
          <p:spPr>
            <a:xfrm>
              <a:off x="4570619" y="2777355"/>
              <a:ext cx="31033" cy="17241"/>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D7DD790A-6730-42CE-985A-85A04ADCE467}"/>
                </a:ext>
              </a:extLst>
            </p:cNvPr>
            <p:cNvSpPr/>
            <p:nvPr/>
          </p:nvSpPr>
          <p:spPr>
            <a:xfrm>
              <a:off x="6507461" y="3454233"/>
              <a:ext cx="110342" cy="231028"/>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CCA2596E-8E03-4772-823C-575DA43F8D8C}"/>
                </a:ext>
              </a:extLst>
            </p:cNvPr>
            <p:cNvSpPr/>
            <p:nvPr/>
          </p:nvSpPr>
          <p:spPr>
            <a:xfrm>
              <a:off x="4833370" y="4186626"/>
              <a:ext cx="82756" cy="34482"/>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5D3A5CCC-1289-4879-8D51-A5BBFCB2D0A1}"/>
                </a:ext>
              </a:extLst>
            </p:cNvPr>
            <p:cNvSpPr/>
            <p:nvPr/>
          </p:nvSpPr>
          <p:spPr>
            <a:xfrm>
              <a:off x="5018537" y="3206308"/>
              <a:ext cx="37930" cy="34482"/>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70A8DFD9-E2F3-4BBF-B40A-A91A306717EA}"/>
                </a:ext>
              </a:extLst>
            </p:cNvPr>
            <p:cNvSpPr/>
            <p:nvPr/>
          </p:nvSpPr>
          <p:spPr>
            <a:xfrm>
              <a:off x="4834404" y="3954908"/>
              <a:ext cx="13793" cy="20689"/>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58629DA-846F-4A55-AE62-25952E4C0E81}"/>
                </a:ext>
              </a:extLst>
            </p:cNvPr>
            <p:cNvSpPr/>
            <p:nvPr/>
          </p:nvSpPr>
          <p:spPr>
            <a:xfrm>
              <a:off x="4739580" y="4221797"/>
              <a:ext cx="65516" cy="58619"/>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5962BD2B-50D3-4405-9428-19C65990E3C1}"/>
                </a:ext>
              </a:extLst>
            </p:cNvPr>
            <p:cNvSpPr/>
            <p:nvPr/>
          </p:nvSpPr>
          <p:spPr>
            <a:xfrm>
              <a:off x="4641306" y="2893559"/>
              <a:ext cx="96549" cy="37930"/>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04BB3F30-DAC5-45CE-8813-1FAE0DCD2159}"/>
                </a:ext>
              </a:extLst>
            </p:cNvPr>
            <p:cNvSpPr/>
            <p:nvPr/>
          </p:nvSpPr>
          <p:spPr>
            <a:xfrm>
              <a:off x="4810267" y="2925282"/>
              <a:ext cx="37930" cy="13793"/>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CE6C4F02-F588-42F8-ACF4-69AA4D44BF43}"/>
                </a:ext>
              </a:extLst>
            </p:cNvPr>
            <p:cNvSpPr/>
            <p:nvPr/>
          </p:nvSpPr>
          <p:spPr>
            <a:xfrm>
              <a:off x="4644755" y="2392884"/>
              <a:ext cx="13793" cy="17241"/>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42022FC4-D83F-4413-8DFB-B20C99225503}"/>
                </a:ext>
              </a:extLst>
            </p:cNvPr>
            <p:cNvSpPr/>
            <p:nvPr/>
          </p:nvSpPr>
          <p:spPr>
            <a:xfrm>
              <a:off x="4245456" y="1643594"/>
              <a:ext cx="62067" cy="48274"/>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95CF9AA-9131-493C-8614-AEE6C98E70E4}"/>
                </a:ext>
              </a:extLst>
            </p:cNvPr>
            <p:cNvSpPr/>
            <p:nvPr/>
          </p:nvSpPr>
          <p:spPr>
            <a:xfrm>
              <a:off x="4489586" y="1925655"/>
              <a:ext cx="27586" cy="24137"/>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B0B4F15-C7EF-4E25-A7BA-C5555EEB0C2A}"/>
                </a:ext>
              </a:extLst>
            </p:cNvPr>
            <p:cNvSpPr/>
            <p:nvPr/>
          </p:nvSpPr>
          <p:spPr>
            <a:xfrm>
              <a:off x="4112356" y="1477737"/>
              <a:ext cx="41378" cy="34482"/>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F5DDB075-CAFC-450F-8017-4FD5208CECA9}"/>
                </a:ext>
              </a:extLst>
            </p:cNvPr>
            <p:cNvSpPr/>
            <p:nvPr/>
          </p:nvSpPr>
          <p:spPr>
            <a:xfrm>
              <a:off x="3145831" y="2003929"/>
              <a:ext cx="20689" cy="10344"/>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F746F493-4AB9-4436-8588-32D07B27EBA2}"/>
                </a:ext>
              </a:extLst>
            </p:cNvPr>
            <p:cNvSpPr/>
            <p:nvPr/>
          </p:nvSpPr>
          <p:spPr>
            <a:xfrm>
              <a:off x="3368239" y="2083236"/>
              <a:ext cx="34482" cy="37930"/>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ADF79DC5-8544-4A93-9E14-7F20784C006A}"/>
                </a:ext>
              </a:extLst>
            </p:cNvPr>
            <p:cNvSpPr/>
            <p:nvPr/>
          </p:nvSpPr>
          <p:spPr>
            <a:xfrm>
              <a:off x="3930637" y="1496357"/>
              <a:ext cx="272406" cy="189650"/>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2E318BDD-A211-4207-8C29-58986D12AD71}"/>
                </a:ext>
              </a:extLst>
            </p:cNvPr>
            <p:cNvSpPr/>
            <p:nvPr/>
          </p:nvSpPr>
          <p:spPr>
            <a:xfrm>
              <a:off x="3112384" y="1867380"/>
              <a:ext cx="41378" cy="31033"/>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94B7E14F-6497-420F-9F76-CFA5B17CF8F9}"/>
                </a:ext>
              </a:extLst>
            </p:cNvPr>
            <p:cNvSpPr/>
            <p:nvPr/>
          </p:nvSpPr>
          <p:spPr>
            <a:xfrm>
              <a:off x="4435450" y="1818416"/>
              <a:ext cx="103446" cy="96549"/>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9FD0A16E-A66B-4220-A025-E63E92823A24}"/>
                </a:ext>
              </a:extLst>
            </p:cNvPr>
            <p:cNvSpPr/>
            <p:nvPr/>
          </p:nvSpPr>
          <p:spPr>
            <a:xfrm>
              <a:off x="4863714" y="2275645"/>
              <a:ext cx="103446" cy="124134"/>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0D1E55A4-8C30-4056-8517-7C739C356483}"/>
                </a:ext>
              </a:extLst>
            </p:cNvPr>
            <p:cNvSpPr/>
            <p:nvPr/>
          </p:nvSpPr>
          <p:spPr>
            <a:xfrm>
              <a:off x="4608894" y="1709799"/>
              <a:ext cx="31033" cy="44826"/>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830369D7-E83D-4F96-B0FC-14A43CAAC1F7}"/>
                </a:ext>
              </a:extLst>
            </p:cNvPr>
            <p:cNvSpPr/>
            <p:nvPr/>
          </p:nvSpPr>
          <p:spPr>
            <a:xfrm>
              <a:off x="4524413" y="2204612"/>
              <a:ext cx="17241" cy="10344"/>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4D6CDF98-8F90-48E5-BCDF-974785282DD8}"/>
                </a:ext>
              </a:extLst>
            </p:cNvPr>
            <p:cNvSpPr/>
            <p:nvPr/>
          </p:nvSpPr>
          <p:spPr>
            <a:xfrm>
              <a:off x="4956126" y="1676007"/>
              <a:ext cx="44826" cy="37930"/>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AF962332-AFBE-4295-BD70-8C3A9A41E13C}"/>
                </a:ext>
              </a:extLst>
            </p:cNvPr>
            <p:cNvSpPr/>
            <p:nvPr/>
          </p:nvSpPr>
          <p:spPr>
            <a:xfrm>
              <a:off x="4597515" y="1889449"/>
              <a:ext cx="13793" cy="17241"/>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06EF7C89-A672-4A3F-A825-060EF782AE2E}"/>
                </a:ext>
              </a:extLst>
            </p:cNvPr>
            <p:cNvSpPr/>
            <p:nvPr/>
          </p:nvSpPr>
          <p:spPr>
            <a:xfrm>
              <a:off x="4538206" y="1939792"/>
              <a:ext cx="24137" cy="31033"/>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ED89D70D-08E0-49D0-9009-A6BB9928F10E}"/>
                </a:ext>
              </a:extLst>
            </p:cNvPr>
            <p:cNvSpPr/>
            <p:nvPr/>
          </p:nvSpPr>
          <p:spPr>
            <a:xfrm>
              <a:off x="8080175" y="2180131"/>
              <a:ext cx="48274" cy="210339"/>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23964684-B9C2-42BB-A69E-1C7C962BBD09}"/>
                </a:ext>
              </a:extLst>
            </p:cNvPr>
            <p:cNvSpPr/>
            <p:nvPr/>
          </p:nvSpPr>
          <p:spPr>
            <a:xfrm>
              <a:off x="3708574" y="2195302"/>
              <a:ext cx="37930" cy="48274"/>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CC7A35E0-7773-46D2-AF10-CA746B02E05A}"/>
                </a:ext>
              </a:extLst>
            </p:cNvPr>
            <p:cNvSpPr/>
            <p:nvPr/>
          </p:nvSpPr>
          <p:spPr>
            <a:xfrm>
              <a:off x="6169195" y="2056341"/>
              <a:ext cx="20689" cy="20689"/>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FC8EBEC5-B238-40BB-B5E2-C040A8B6F8B1}"/>
                </a:ext>
              </a:extLst>
            </p:cNvPr>
            <p:cNvSpPr/>
            <p:nvPr/>
          </p:nvSpPr>
          <p:spPr>
            <a:xfrm>
              <a:off x="5724724" y="2045996"/>
              <a:ext cx="124134" cy="24137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AD6849D-21D9-4C4C-9BFC-D05B7ED4D957}"/>
                </a:ext>
              </a:extLst>
            </p:cNvPr>
            <p:cNvSpPr/>
            <p:nvPr/>
          </p:nvSpPr>
          <p:spPr>
            <a:xfrm>
              <a:off x="5990923" y="2132201"/>
              <a:ext cx="27586" cy="37930"/>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7FC2CB3-5C47-4E98-80D9-B986C70E05CE}"/>
                </a:ext>
              </a:extLst>
            </p:cNvPr>
            <p:cNvSpPr/>
            <p:nvPr/>
          </p:nvSpPr>
          <p:spPr>
            <a:xfrm>
              <a:off x="8668089" y="1586354"/>
              <a:ext cx="55170" cy="31033"/>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E51584AC-CC17-4BCB-84C6-A3CE6F0F14D1}"/>
                </a:ext>
              </a:extLst>
            </p:cNvPr>
            <p:cNvSpPr/>
            <p:nvPr/>
          </p:nvSpPr>
          <p:spPr>
            <a:xfrm>
              <a:off x="6541942" y="1668076"/>
              <a:ext cx="17241" cy="10344"/>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F07554C0-D58A-4FEA-9534-B5057D1CD107}"/>
                </a:ext>
              </a:extLst>
            </p:cNvPr>
            <p:cNvSpPr/>
            <p:nvPr/>
          </p:nvSpPr>
          <p:spPr>
            <a:xfrm>
              <a:off x="8050175" y="1469461"/>
              <a:ext cx="62067" cy="24137"/>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7223281B-0D3E-43DD-822E-855835CC23B2}"/>
                </a:ext>
              </a:extLst>
            </p:cNvPr>
            <p:cNvSpPr/>
            <p:nvPr/>
          </p:nvSpPr>
          <p:spPr>
            <a:xfrm>
              <a:off x="6094025" y="2086685"/>
              <a:ext cx="20689" cy="31033"/>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8DD715CC-1422-448C-BDC1-301F27A20A23}"/>
                </a:ext>
              </a:extLst>
            </p:cNvPr>
            <p:cNvSpPr/>
            <p:nvPr/>
          </p:nvSpPr>
          <p:spPr>
            <a:xfrm>
              <a:off x="5663347" y="2163924"/>
              <a:ext cx="58619" cy="89653"/>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08B631F-166F-460F-B7A8-017B7B37A494}"/>
                </a:ext>
              </a:extLst>
            </p:cNvPr>
            <p:cNvSpPr/>
            <p:nvPr/>
          </p:nvSpPr>
          <p:spPr>
            <a:xfrm>
              <a:off x="4812681" y="2299093"/>
              <a:ext cx="34482" cy="20689"/>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00B1D73C-8E7C-4128-92E8-45A7A6778821}"/>
                </a:ext>
              </a:extLst>
            </p:cNvPr>
            <p:cNvSpPr/>
            <p:nvPr/>
          </p:nvSpPr>
          <p:spPr>
            <a:xfrm>
              <a:off x="5435422" y="1783590"/>
              <a:ext cx="175857" cy="131030"/>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dirty="0"/>
            </a:p>
          </p:txBody>
        </p:sp>
      </p:grpSp>
      <p:sp>
        <p:nvSpPr>
          <p:cNvPr id="2" name="Rectangle 1">
            <a:extLst>
              <a:ext uri="{FF2B5EF4-FFF2-40B4-BE49-F238E27FC236}">
                <a16:creationId xmlns:a16="http://schemas.microsoft.com/office/drawing/2014/main" id="{DC92A425-7A8F-4208-9836-583888318C85}"/>
              </a:ext>
            </a:extLst>
          </p:cNvPr>
          <p:cNvSpPr/>
          <p:nvPr/>
        </p:nvSpPr>
        <p:spPr>
          <a:xfrm>
            <a:off x="4213838" y="2847515"/>
            <a:ext cx="3710777" cy="526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5" name="Freeform: Shape 424">
            <a:extLst>
              <a:ext uri="{FF2B5EF4-FFF2-40B4-BE49-F238E27FC236}">
                <a16:creationId xmlns:a16="http://schemas.microsoft.com/office/drawing/2014/main" id="{15467B85-51D6-4FF3-88B0-C4AC26065D8B}"/>
              </a:ext>
            </a:extLst>
          </p:cNvPr>
          <p:cNvSpPr/>
          <p:nvPr/>
        </p:nvSpPr>
        <p:spPr>
          <a:xfrm rot="956521">
            <a:off x="4842431" y="884843"/>
            <a:ext cx="1186778" cy="376288"/>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sp>
        <p:nvSpPr>
          <p:cNvPr id="426" name="Freeform: Shape 425">
            <a:extLst>
              <a:ext uri="{FF2B5EF4-FFF2-40B4-BE49-F238E27FC236}">
                <a16:creationId xmlns:a16="http://schemas.microsoft.com/office/drawing/2014/main" id="{4B94992A-B0FB-4E74-875F-EAAF2C5958B0}"/>
              </a:ext>
            </a:extLst>
          </p:cNvPr>
          <p:cNvSpPr/>
          <p:nvPr/>
        </p:nvSpPr>
        <p:spPr>
          <a:xfrm>
            <a:off x="6487513" y="1293254"/>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2"/>
          </a:solidFill>
          <a:ln w="4485" cap="flat">
            <a:noFill/>
            <a:prstDash val="solid"/>
            <a:miter/>
          </a:ln>
        </p:spPr>
        <p:txBody>
          <a:bodyPr rtlCol="0" anchor="ctr"/>
          <a:lstStyle/>
          <a:p>
            <a:endParaRPr lang="en-US" dirty="0"/>
          </a:p>
        </p:txBody>
      </p:sp>
      <p:grpSp>
        <p:nvGrpSpPr>
          <p:cNvPr id="7" name="Group 6">
            <a:extLst>
              <a:ext uri="{FF2B5EF4-FFF2-40B4-BE49-F238E27FC236}">
                <a16:creationId xmlns:a16="http://schemas.microsoft.com/office/drawing/2014/main" id="{37C7866E-54A3-4793-BC31-828FB8C61C80}"/>
              </a:ext>
            </a:extLst>
          </p:cNvPr>
          <p:cNvGrpSpPr/>
          <p:nvPr/>
        </p:nvGrpSpPr>
        <p:grpSpPr>
          <a:xfrm>
            <a:off x="5443318" y="2033256"/>
            <a:ext cx="2500578" cy="850134"/>
            <a:chOff x="8204287" y="3652285"/>
            <a:chExt cx="3620670" cy="1230937"/>
          </a:xfrm>
          <a:solidFill>
            <a:schemeClr val="accent5"/>
          </a:solidFill>
        </p:grpSpPr>
        <p:sp>
          <p:nvSpPr>
            <p:cNvPr id="406" name="자유형: 도형 52">
              <a:extLst>
                <a:ext uri="{FF2B5EF4-FFF2-40B4-BE49-F238E27FC236}">
                  <a16:creationId xmlns:a16="http://schemas.microsoft.com/office/drawing/2014/main" id="{A20DCED9-8CCC-4C28-9B04-244E28F72CFC}"/>
                </a:ext>
              </a:extLst>
            </p:cNvPr>
            <p:cNvSpPr/>
            <p:nvPr/>
          </p:nvSpPr>
          <p:spPr>
            <a:xfrm>
              <a:off x="8204287" y="3715298"/>
              <a:ext cx="3620668" cy="1167924"/>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212" name="Group 211">
              <a:extLst>
                <a:ext uri="{FF2B5EF4-FFF2-40B4-BE49-F238E27FC236}">
                  <a16:creationId xmlns:a16="http://schemas.microsoft.com/office/drawing/2014/main" id="{3FE9DCB8-7988-4D37-8798-DE11EEA18309}"/>
                </a:ext>
              </a:extLst>
            </p:cNvPr>
            <p:cNvGrpSpPr/>
            <p:nvPr/>
          </p:nvGrpSpPr>
          <p:grpSpPr>
            <a:xfrm flipH="1">
              <a:off x="10303645" y="3652285"/>
              <a:ext cx="1406420" cy="1145989"/>
              <a:chOff x="9991406" y="1087963"/>
              <a:chExt cx="3918119" cy="3192589"/>
            </a:xfrm>
            <a:grpFill/>
          </p:grpSpPr>
          <p:sp>
            <p:nvSpPr>
              <p:cNvPr id="217" name="Freeform: Shape 216">
                <a:extLst>
                  <a:ext uri="{FF2B5EF4-FFF2-40B4-BE49-F238E27FC236}">
                    <a16:creationId xmlns:a16="http://schemas.microsoft.com/office/drawing/2014/main" id="{FC6D9089-ED92-4627-9822-8834DFBBAEFA}"/>
                  </a:ext>
                </a:extLst>
              </p:cNvPr>
              <p:cNvSpPr/>
              <p:nvPr/>
            </p:nvSpPr>
            <p:spPr>
              <a:xfrm>
                <a:off x="9991406" y="2974666"/>
                <a:ext cx="674899" cy="723957"/>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dirty="0"/>
              </a:p>
            </p:txBody>
          </p:sp>
          <p:grpSp>
            <p:nvGrpSpPr>
              <p:cNvPr id="211" name="Group 210">
                <a:extLst>
                  <a:ext uri="{FF2B5EF4-FFF2-40B4-BE49-F238E27FC236}">
                    <a16:creationId xmlns:a16="http://schemas.microsoft.com/office/drawing/2014/main" id="{89A2EC72-C101-47BA-87F1-70F34DA062F6}"/>
                  </a:ext>
                </a:extLst>
              </p:cNvPr>
              <p:cNvGrpSpPr/>
              <p:nvPr/>
            </p:nvGrpSpPr>
            <p:grpSpPr>
              <a:xfrm>
                <a:off x="10112869" y="1087963"/>
                <a:ext cx="3796656" cy="3192589"/>
                <a:chOff x="10112869" y="1087963"/>
                <a:chExt cx="3796656" cy="3192589"/>
              </a:xfrm>
              <a:grpFill/>
            </p:grpSpPr>
            <p:sp>
              <p:nvSpPr>
                <p:cNvPr id="381" name="Rectangle: Rounded Corners 380">
                  <a:extLst>
                    <a:ext uri="{FF2B5EF4-FFF2-40B4-BE49-F238E27FC236}">
                      <a16:creationId xmlns:a16="http://schemas.microsoft.com/office/drawing/2014/main" id="{BE521594-BC4D-4622-BD6B-678CF6BFF0C0}"/>
                    </a:ext>
                  </a:extLst>
                </p:cNvPr>
                <p:cNvSpPr/>
                <p:nvPr/>
              </p:nvSpPr>
              <p:spPr>
                <a:xfrm>
                  <a:off x="10147852" y="2407465"/>
                  <a:ext cx="3761673" cy="8877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ectangle 381">
                  <a:extLst>
                    <a:ext uri="{FF2B5EF4-FFF2-40B4-BE49-F238E27FC236}">
                      <a16:creationId xmlns:a16="http://schemas.microsoft.com/office/drawing/2014/main" id="{50D65DEC-C436-49E2-918E-CB2726B90EEC}"/>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ectangle 382">
                  <a:extLst>
                    <a:ext uri="{FF2B5EF4-FFF2-40B4-BE49-F238E27FC236}">
                      <a16:creationId xmlns:a16="http://schemas.microsoft.com/office/drawing/2014/main" id="{317A5C35-191F-4E11-A514-90FD879C2857}"/>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ectangle 383">
                  <a:extLst>
                    <a:ext uri="{FF2B5EF4-FFF2-40B4-BE49-F238E27FC236}">
                      <a16:creationId xmlns:a16="http://schemas.microsoft.com/office/drawing/2014/main" id="{AD154588-CDE1-47C2-872F-557083E62E55}"/>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ectangle 384">
                  <a:extLst>
                    <a:ext uri="{FF2B5EF4-FFF2-40B4-BE49-F238E27FC236}">
                      <a16:creationId xmlns:a16="http://schemas.microsoft.com/office/drawing/2014/main" id="{BE54206D-C06F-4B1D-8408-F7316317EFCA}"/>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ectangle 385">
                  <a:extLst>
                    <a:ext uri="{FF2B5EF4-FFF2-40B4-BE49-F238E27FC236}">
                      <a16:creationId xmlns:a16="http://schemas.microsoft.com/office/drawing/2014/main" id="{B6120C16-256C-45E7-BCCA-DDE859E47D6F}"/>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ectangle 387">
                  <a:extLst>
                    <a:ext uri="{FF2B5EF4-FFF2-40B4-BE49-F238E27FC236}">
                      <a16:creationId xmlns:a16="http://schemas.microsoft.com/office/drawing/2014/main" id="{6E9A653B-B882-4971-A324-EF198467F331}"/>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ectangle 388">
                  <a:extLst>
                    <a:ext uri="{FF2B5EF4-FFF2-40B4-BE49-F238E27FC236}">
                      <a16:creationId xmlns:a16="http://schemas.microsoft.com/office/drawing/2014/main" id="{F66C2BB4-B649-46D2-99D1-A57BF2189B9F}"/>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ectangle 389">
                  <a:extLst>
                    <a:ext uri="{FF2B5EF4-FFF2-40B4-BE49-F238E27FC236}">
                      <a16:creationId xmlns:a16="http://schemas.microsoft.com/office/drawing/2014/main" id="{87BE27A0-6F69-4E30-9C07-B054FD3A8EBA}"/>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ectangle 390">
                  <a:extLst>
                    <a:ext uri="{FF2B5EF4-FFF2-40B4-BE49-F238E27FC236}">
                      <a16:creationId xmlns:a16="http://schemas.microsoft.com/office/drawing/2014/main" id="{866BD496-7ABE-44F1-97D3-DE821090BD14}"/>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ectangle 391">
                  <a:extLst>
                    <a:ext uri="{FF2B5EF4-FFF2-40B4-BE49-F238E27FC236}">
                      <a16:creationId xmlns:a16="http://schemas.microsoft.com/office/drawing/2014/main" id="{1FF3E441-6C87-4DE6-BE9A-14E6E1F97730}"/>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ectangle 392">
                  <a:extLst>
                    <a:ext uri="{FF2B5EF4-FFF2-40B4-BE49-F238E27FC236}">
                      <a16:creationId xmlns:a16="http://schemas.microsoft.com/office/drawing/2014/main" id="{4AAD3F7F-733E-4029-9E43-24B8E93C0962}"/>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ectangle 393">
                  <a:extLst>
                    <a:ext uri="{FF2B5EF4-FFF2-40B4-BE49-F238E27FC236}">
                      <a16:creationId xmlns:a16="http://schemas.microsoft.com/office/drawing/2014/main" id="{3842BB88-FA48-401D-94B4-562D63181CC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Rectangle: Top Corners Rounded 208">
                  <a:extLst>
                    <a:ext uri="{FF2B5EF4-FFF2-40B4-BE49-F238E27FC236}">
                      <a16:creationId xmlns:a16="http://schemas.microsoft.com/office/drawing/2014/main" id="{94594972-EC57-4C91-9586-AAB1F631E9F3}"/>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Rectangle: Top Corners Rounded 395">
                  <a:extLst>
                    <a:ext uri="{FF2B5EF4-FFF2-40B4-BE49-F238E27FC236}">
                      <a16:creationId xmlns:a16="http://schemas.microsoft.com/office/drawing/2014/main" id="{D071BB20-F98D-499A-B0EE-A10FF63313DF}"/>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ectangle: Top Corners Rounded 396">
                  <a:extLst>
                    <a:ext uri="{FF2B5EF4-FFF2-40B4-BE49-F238E27FC236}">
                      <a16:creationId xmlns:a16="http://schemas.microsoft.com/office/drawing/2014/main" id="{6A871D94-1A1E-49B3-99BA-034C050AA783}"/>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Rectangle: Top Corners Rounded 397">
                  <a:extLst>
                    <a:ext uri="{FF2B5EF4-FFF2-40B4-BE49-F238E27FC236}">
                      <a16:creationId xmlns:a16="http://schemas.microsoft.com/office/drawing/2014/main" id="{A92F2EA2-2DDA-404F-AF43-6932059D3E4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a:extLst>
                    <a:ext uri="{FF2B5EF4-FFF2-40B4-BE49-F238E27FC236}">
                      <a16:creationId xmlns:a16="http://schemas.microsoft.com/office/drawing/2014/main" id="{FE33EF2A-1B9E-4FF7-A89D-1F3274BF1B33}"/>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Rectangle 400">
                  <a:extLst>
                    <a:ext uri="{FF2B5EF4-FFF2-40B4-BE49-F238E27FC236}">
                      <a16:creationId xmlns:a16="http://schemas.microsoft.com/office/drawing/2014/main" id="{846C2101-9432-46E5-BAA8-B8D09FEEC3DC}"/>
                    </a:ext>
                  </a:extLst>
                </p:cNvPr>
                <p:cNvSpPr/>
                <p:nvPr/>
              </p:nvSpPr>
              <p:spPr>
                <a:xfrm>
                  <a:off x="10326533" y="2433584"/>
                  <a:ext cx="45719" cy="584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a:extLst>
                    <a:ext uri="{FF2B5EF4-FFF2-40B4-BE49-F238E27FC236}">
                      <a16:creationId xmlns:a16="http://schemas.microsoft.com/office/drawing/2014/main" id="{6DB1DBD8-30E2-4FC0-8820-ABBF5E8E54DA}"/>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14" name="Rectangle 213">
              <a:extLst>
                <a:ext uri="{FF2B5EF4-FFF2-40B4-BE49-F238E27FC236}">
                  <a16:creationId xmlns:a16="http://schemas.microsoft.com/office/drawing/2014/main" id="{8E442EAE-BDD8-4B0B-9AFF-A3AD827A84D8}"/>
                </a:ext>
              </a:extLst>
            </p:cNvPr>
            <p:cNvSpPr/>
            <p:nvPr/>
          </p:nvSpPr>
          <p:spPr>
            <a:xfrm>
              <a:off x="8204287" y="4768777"/>
              <a:ext cx="3620670" cy="1106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Freeform: Shape 406">
              <a:extLst>
                <a:ext uri="{FF2B5EF4-FFF2-40B4-BE49-F238E27FC236}">
                  <a16:creationId xmlns:a16="http://schemas.microsoft.com/office/drawing/2014/main" id="{3BBEDD0A-4910-455A-BE7B-22966782A618}"/>
                </a:ext>
              </a:extLst>
            </p:cNvPr>
            <p:cNvSpPr/>
            <p:nvPr/>
          </p:nvSpPr>
          <p:spPr>
            <a:xfrm>
              <a:off x="8348702" y="3846348"/>
              <a:ext cx="702845" cy="977732"/>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Freeform: Shape 407">
              <a:extLst>
                <a:ext uri="{FF2B5EF4-FFF2-40B4-BE49-F238E27FC236}">
                  <a16:creationId xmlns:a16="http://schemas.microsoft.com/office/drawing/2014/main" id="{8E2F366A-4484-4517-BCAD-33FAEF7F8EBE}"/>
                </a:ext>
              </a:extLst>
            </p:cNvPr>
            <p:cNvSpPr/>
            <p:nvPr/>
          </p:nvSpPr>
          <p:spPr>
            <a:xfrm flipH="1">
              <a:off x="8767264" y="4048702"/>
              <a:ext cx="551417" cy="767080"/>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 name="Freeform: Shape 409">
              <a:extLst>
                <a:ext uri="{FF2B5EF4-FFF2-40B4-BE49-F238E27FC236}">
                  <a16:creationId xmlns:a16="http://schemas.microsoft.com/office/drawing/2014/main" id="{1557507B-24FE-4840-990C-C75D58E238F2}"/>
                </a:ext>
              </a:extLst>
            </p:cNvPr>
            <p:cNvSpPr/>
            <p:nvPr/>
          </p:nvSpPr>
          <p:spPr>
            <a:xfrm>
              <a:off x="9542201" y="3762718"/>
              <a:ext cx="756024" cy="1051710"/>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Rectangle 410">
              <a:extLst>
                <a:ext uri="{FF2B5EF4-FFF2-40B4-BE49-F238E27FC236}">
                  <a16:creationId xmlns:a16="http://schemas.microsoft.com/office/drawing/2014/main" id="{1F46E659-C96B-4800-B885-0D2933FFFCB5}"/>
                </a:ext>
              </a:extLst>
            </p:cNvPr>
            <p:cNvSpPr/>
            <p:nvPr/>
          </p:nvSpPr>
          <p:spPr>
            <a:xfrm>
              <a:off x="9997743" y="4684899"/>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Rectangle 411">
              <a:extLst>
                <a:ext uri="{FF2B5EF4-FFF2-40B4-BE49-F238E27FC236}">
                  <a16:creationId xmlns:a16="http://schemas.microsoft.com/office/drawing/2014/main" id="{14906CAE-C81E-4341-8D42-938CCF1109E6}"/>
                </a:ext>
              </a:extLst>
            </p:cNvPr>
            <p:cNvSpPr/>
            <p:nvPr/>
          </p:nvSpPr>
          <p:spPr>
            <a:xfrm>
              <a:off x="10140836" y="4683371"/>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Rectangle 412">
              <a:extLst>
                <a:ext uri="{FF2B5EF4-FFF2-40B4-BE49-F238E27FC236}">
                  <a16:creationId xmlns:a16="http://schemas.microsoft.com/office/drawing/2014/main" id="{64165B22-975A-4228-895F-6024C87A81D7}"/>
                </a:ext>
              </a:extLst>
            </p:cNvPr>
            <p:cNvSpPr/>
            <p:nvPr/>
          </p:nvSpPr>
          <p:spPr>
            <a:xfrm>
              <a:off x="10283929" y="4681843"/>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Rectangle 413">
              <a:extLst>
                <a:ext uri="{FF2B5EF4-FFF2-40B4-BE49-F238E27FC236}">
                  <a16:creationId xmlns:a16="http://schemas.microsoft.com/office/drawing/2014/main" id="{7CAFED08-52ED-4A47-B30F-A448C35E08B5}"/>
                </a:ext>
              </a:extLst>
            </p:cNvPr>
            <p:cNvSpPr/>
            <p:nvPr/>
          </p:nvSpPr>
          <p:spPr>
            <a:xfrm>
              <a:off x="10427022" y="4680315"/>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Rectangle 414">
              <a:extLst>
                <a:ext uri="{FF2B5EF4-FFF2-40B4-BE49-F238E27FC236}">
                  <a16:creationId xmlns:a16="http://schemas.microsoft.com/office/drawing/2014/main" id="{B828B222-92F0-4D77-B2F9-10C822EB6322}"/>
                </a:ext>
              </a:extLst>
            </p:cNvPr>
            <p:cNvSpPr/>
            <p:nvPr/>
          </p:nvSpPr>
          <p:spPr>
            <a:xfrm>
              <a:off x="10570115" y="4678787"/>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Rectangle 415">
              <a:extLst>
                <a:ext uri="{FF2B5EF4-FFF2-40B4-BE49-F238E27FC236}">
                  <a16:creationId xmlns:a16="http://schemas.microsoft.com/office/drawing/2014/main" id="{91DF6AFD-FC51-4088-AD39-25059546AD32}"/>
                </a:ext>
              </a:extLst>
            </p:cNvPr>
            <p:cNvSpPr/>
            <p:nvPr/>
          </p:nvSpPr>
          <p:spPr>
            <a:xfrm>
              <a:off x="10426902" y="4469200"/>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ectangle 416">
              <a:extLst>
                <a:ext uri="{FF2B5EF4-FFF2-40B4-BE49-F238E27FC236}">
                  <a16:creationId xmlns:a16="http://schemas.microsoft.com/office/drawing/2014/main" id="{E9545D1F-96E8-4F62-B0DA-688845F559C3}"/>
                </a:ext>
              </a:extLst>
            </p:cNvPr>
            <p:cNvSpPr/>
            <p:nvPr/>
          </p:nvSpPr>
          <p:spPr>
            <a:xfrm>
              <a:off x="10423971" y="4574649"/>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a:extLst>
                <a:ext uri="{FF2B5EF4-FFF2-40B4-BE49-F238E27FC236}">
                  <a16:creationId xmlns:a16="http://schemas.microsoft.com/office/drawing/2014/main" id="{6AB524B2-9CD8-449F-830B-C3AD855F7147}"/>
                </a:ext>
              </a:extLst>
            </p:cNvPr>
            <p:cNvSpPr/>
            <p:nvPr/>
          </p:nvSpPr>
          <p:spPr>
            <a:xfrm>
              <a:off x="10279601" y="4579646"/>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9" name="Rectangle 418">
              <a:extLst>
                <a:ext uri="{FF2B5EF4-FFF2-40B4-BE49-F238E27FC236}">
                  <a16:creationId xmlns:a16="http://schemas.microsoft.com/office/drawing/2014/main" id="{F84D3409-3987-44EF-AF6B-7CACFE8CCC39}"/>
                </a:ext>
              </a:extLst>
            </p:cNvPr>
            <p:cNvSpPr/>
            <p:nvPr/>
          </p:nvSpPr>
          <p:spPr>
            <a:xfrm>
              <a:off x="10135231" y="4584643"/>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0" name="Rectangle 419">
              <a:extLst>
                <a:ext uri="{FF2B5EF4-FFF2-40B4-BE49-F238E27FC236}">
                  <a16:creationId xmlns:a16="http://schemas.microsoft.com/office/drawing/2014/main" id="{E4ED8220-2FF8-4B70-ADFE-71719B44F6D6}"/>
                </a:ext>
              </a:extLst>
            </p:cNvPr>
            <p:cNvSpPr/>
            <p:nvPr/>
          </p:nvSpPr>
          <p:spPr>
            <a:xfrm>
              <a:off x="10278001" y="4475188"/>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Rectangle 420">
              <a:extLst>
                <a:ext uri="{FF2B5EF4-FFF2-40B4-BE49-F238E27FC236}">
                  <a16:creationId xmlns:a16="http://schemas.microsoft.com/office/drawing/2014/main" id="{E66C8BB3-1263-4109-B14D-4380AD355B5A}"/>
                </a:ext>
              </a:extLst>
            </p:cNvPr>
            <p:cNvSpPr/>
            <p:nvPr/>
          </p:nvSpPr>
          <p:spPr>
            <a:xfrm>
              <a:off x="8872841" y="4575108"/>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ectangle 421">
              <a:extLst>
                <a:ext uri="{FF2B5EF4-FFF2-40B4-BE49-F238E27FC236}">
                  <a16:creationId xmlns:a16="http://schemas.microsoft.com/office/drawing/2014/main" id="{0BC18BAB-8253-4168-AE3C-5C002804A783}"/>
                </a:ext>
              </a:extLst>
            </p:cNvPr>
            <p:cNvSpPr/>
            <p:nvPr/>
          </p:nvSpPr>
          <p:spPr>
            <a:xfrm>
              <a:off x="8869910" y="4680557"/>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3" name="Rectangle 422">
              <a:extLst>
                <a:ext uri="{FF2B5EF4-FFF2-40B4-BE49-F238E27FC236}">
                  <a16:creationId xmlns:a16="http://schemas.microsoft.com/office/drawing/2014/main" id="{136DDF4C-92FE-49CD-B6FC-F843F421CC2C}"/>
                </a:ext>
              </a:extLst>
            </p:cNvPr>
            <p:cNvSpPr/>
            <p:nvPr/>
          </p:nvSpPr>
          <p:spPr>
            <a:xfrm>
              <a:off x="8725540" y="4685554"/>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a:extLst>
                <a:ext uri="{FF2B5EF4-FFF2-40B4-BE49-F238E27FC236}">
                  <a16:creationId xmlns:a16="http://schemas.microsoft.com/office/drawing/2014/main" id="{4F93ACF1-73EF-4F24-8159-2326F545191B}"/>
                </a:ext>
              </a:extLst>
            </p:cNvPr>
            <p:cNvSpPr/>
            <p:nvPr/>
          </p:nvSpPr>
          <p:spPr>
            <a:xfrm>
              <a:off x="8723940" y="4581096"/>
              <a:ext cx="130243" cy="914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1" name="Arc 250">
            <a:extLst>
              <a:ext uri="{FF2B5EF4-FFF2-40B4-BE49-F238E27FC236}">
                <a16:creationId xmlns:a16="http://schemas.microsoft.com/office/drawing/2014/main" id="{277269DD-B396-41A3-870A-A60A36CC08AC}"/>
              </a:ext>
            </a:extLst>
          </p:cNvPr>
          <p:cNvSpPr/>
          <p:nvPr/>
        </p:nvSpPr>
        <p:spPr>
          <a:xfrm rot="217216">
            <a:off x="6411905" y="1651452"/>
            <a:ext cx="1754434" cy="1242406"/>
          </a:xfrm>
          <a:prstGeom prst="arc">
            <a:avLst>
              <a:gd name="adj1" fmla="val 10432376"/>
              <a:gd name="adj2" fmla="val 1587270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2" name="Arc 251">
            <a:extLst>
              <a:ext uri="{FF2B5EF4-FFF2-40B4-BE49-F238E27FC236}">
                <a16:creationId xmlns:a16="http://schemas.microsoft.com/office/drawing/2014/main" id="{F755DF4E-462A-4458-BC9F-660A29FEBF9F}"/>
              </a:ext>
            </a:extLst>
          </p:cNvPr>
          <p:cNvSpPr/>
          <p:nvPr/>
        </p:nvSpPr>
        <p:spPr>
          <a:xfrm rot="1543943">
            <a:off x="3986699" y="1873862"/>
            <a:ext cx="1195643" cy="846697"/>
          </a:xfrm>
          <a:prstGeom prst="arc">
            <a:avLst>
              <a:gd name="adj1" fmla="val 12049713"/>
              <a:gd name="adj2" fmla="val 0"/>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3" name="Freeform: Shape 252">
            <a:extLst>
              <a:ext uri="{FF2B5EF4-FFF2-40B4-BE49-F238E27FC236}">
                <a16:creationId xmlns:a16="http://schemas.microsoft.com/office/drawing/2014/main" id="{1A26B00B-144E-4E15-A9FA-03A0BEFBA00E}"/>
              </a:ext>
            </a:extLst>
          </p:cNvPr>
          <p:cNvSpPr/>
          <p:nvPr/>
        </p:nvSpPr>
        <p:spPr>
          <a:xfrm>
            <a:off x="3618805" y="1669874"/>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255" name="Arc 254">
            <a:extLst>
              <a:ext uri="{FF2B5EF4-FFF2-40B4-BE49-F238E27FC236}">
                <a16:creationId xmlns:a16="http://schemas.microsoft.com/office/drawing/2014/main" id="{1314AD64-764A-4F44-89EC-68B67EBEF42A}"/>
              </a:ext>
            </a:extLst>
          </p:cNvPr>
          <p:cNvSpPr/>
          <p:nvPr/>
        </p:nvSpPr>
        <p:spPr>
          <a:xfrm rot="1543943">
            <a:off x="6977691" y="1839210"/>
            <a:ext cx="1195643" cy="950442"/>
          </a:xfrm>
          <a:prstGeom prst="arc">
            <a:avLst>
              <a:gd name="adj1" fmla="val 11269560"/>
              <a:gd name="adj2" fmla="val 1891186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 name="Freeform: Shape 255">
            <a:extLst>
              <a:ext uri="{FF2B5EF4-FFF2-40B4-BE49-F238E27FC236}">
                <a16:creationId xmlns:a16="http://schemas.microsoft.com/office/drawing/2014/main" id="{AA84C133-00CD-4344-B305-5B780D5F758A}"/>
              </a:ext>
            </a:extLst>
          </p:cNvPr>
          <p:cNvSpPr/>
          <p:nvPr/>
        </p:nvSpPr>
        <p:spPr>
          <a:xfrm flipH="1">
            <a:off x="7867249" y="1739287"/>
            <a:ext cx="637756" cy="306768"/>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257" name="Arc 256">
            <a:extLst>
              <a:ext uri="{FF2B5EF4-FFF2-40B4-BE49-F238E27FC236}">
                <a16:creationId xmlns:a16="http://schemas.microsoft.com/office/drawing/2014/main" id="{2016783D-761D-4940-B5AB-4E0A0E3DE89A}"/>
              </a:ext>
            </a:extLst>
          </p:cNvPr>
          <p:cNvSpPr/>
          <p:nvPr/>
        </p:nvSpPr>
        <p:spPr>
          <a:xfrm rot="912183" flipH="1">
            <a:off x="4326442" y="1285435"/>
            <a:ext cx="1754434" cy="1242406"/>
          </a:xfrm>
          <a:prstGeom prst="arc">
            <a:avLst>
              <a:gd name="adj1" fmla="val 10432376"/>
              <a:gd name="adj2" fmla="val 1587270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58" name="Group 257">
            <a:extLst>
              <a:ext uri="{FF2B5EF4-FFF2-40B4-BE49-F238E27FC236}">
                <a16:creationId xmlns:a16="http://schemas.microsoft.com/office/drawing/2014/main" id="{6F503CC9-147E-4785-91A6-03E18B0FE00C}"/>
              </a:ext>
            </a:extLst>
          </p:cNvPr>
          <p:cNvGrpSpPr/>
          <p:nvPr/>
        </p:nvGrpSpPr>
        <p:grpSpPr>
          <a:xfrm>
            <a:off x="4176594" y="2911938"/>
            <a:ext cx="3704021" cy="1156040"/>
            <a:chOff x="4366684" y="2926127"/>
            <a:chExt cx="3278335" cy="2571063"/>
          </a:xfrm>
        </p:grpSpPr>
        <p:sp>
          <p:nvSpPr>
            <p:cNvPr id="259" name="Freeform: Shape 258">
              <a:extLst>
                <a:ext uri="{FF2B5EF4-FFF2-40B4-BE49-F238E27FC236}">
                  <a16:creationId xmlns:a16="http://schemas.microsoft.com/office/drawing/2014/main" id="{DD92D0BF-FEE5-4F8E-8B4B-119FD573CA6D}"/>
                </a:ext>
              </a:extLst>
            </p:cNvPr>
            <p:cNvSpPr/>
            <p:nvPr/>
          </p:nvSpPr>
          <p:spPr>
            <a:xfrm>
              <a:off x="4744501"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5"/>
            </a:solidFill>
            <a:ln w="770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15F68736-1823-43BF-8B7C-5E0D3E1C8EFC}"/>
                </a:ext>
              </a:extLst>
            </p:cNvPr>
            <p:cNvSpPr/>
            <p:nvPr/>
          </p:nvSpPr>
          <p:spPr>
            <a:xfrm>
              <a:off x="467662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5"/>
            </a:solidFill>
            <a:ln w="770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60CE2482-32C1-489C-9067-C63FF4A7DD96}"/>
                </a:ext>
              </a:extLst>
            </p:cNvPr>
            <p:cNvSpPr/>
            <p:nvPr/>
          </p:nvSpPr>
          <p:spPr>
            <a:xfrm>
              <a:off x="5706626" y="2927282"/>
              <a:ext cx="109764" cy="2394576"/>
            </a:xfrm>
            <a:custGeom>
              <a:avLst/>
              <a:gdLst>
                <a:gd name="connsiteX0" fmla="*/ 0 w 292813"/>
                <a:gd name="connsiteY0" fmla="*/ 6392581 h 6387957"/>
                <a:gd name="connsiteX1" fmla="*/ 0 w 292813"/>
                <a:gd name="connsiteY1" fmla="*/ 0 h 6387957"/>
                <a:gd name="connsiteX2" fmla="*/ 295125 w 292813"/>
                <a:gd name="connsiteY2" fmla="*/ 0 h 6387957"/>
                <a:gd name="connsiteX3" fmla="*/ 295125 w 29281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2581"/>
                  </a:moveTo>
                  <a:cubicBezTo>
                    <a:pt x="0" y="4261978"/>
                    <a:pt x="0" y="2132145"/>
                    <a:pt x="0" y="0"/>
                  </a:cubicBezTo>
                  <a:cubicBezTo>
                    <a:pt x="97091" y="0"/>
                    <a:pt x="194952" y="0"/>
                    <a:pt x="295125" y="0"/>
                  </a:cubicBezTo>
                  <a:cubicBezTo>
                    <a:pt x="295125" y="2130603"/>
                    <a:pt x="295125" y="4259666"/>
                    <a:pt x="295125" y="6392581"/>
                  </a:cubicBezTo>
                </a:path>
              </a:pathLst>
            </a:custGeom>
            <a:solidFill>
              <a:schemeClr val="accent2"/>
            </a:solidFill>
            <a:ln w="770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29FDA3A9-C927-4981-A314-0E8335490F77}"/>
                </a:ext>
              </a:extLst>
            </p:cNvPr>
            <p:cNvSpPr/>
            <p:nvPr/>
          </p:nvSpPr>
          <p:spPr>
            <a:xfrm>
              <a:off x="5022376" y="2926994"/>
              <a:ext cx="75101" cy="2394576"/>
            </a:xfrm>
            <a:custGeom>
              <a:avLst/>
              <a:gdLst>
                <a:gd name="connsiteX0" fmla="*/ 0 w 200346"/>
                <a:gd name="connsiteY0" fmla="*/ 6392581 h 6387957"/>
                <a:gd name="connsiteX1" fmla="*/ 0 w 200346"/>
                <a:gd name="connsiteY1" fmla="*/ 0 h 6387957"/>
                <a:gd name="connsiteX2" fmla="*/ 201117 w 200346"/>
                <a:gd name="connsiteY2" fmla="*/ 0 h 6387957"/>
                <a:gd name="connsiteX3" fmla="*/ 201117 w 200346"/>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200346" h="6387957">
                  <a:moveTo>
                    <a:pt x="0" y="6392581"/>
                  </a:moveTo>
                  <a:cubicBezTo>
                    <a:pt x="0" y="4261207"/>
                    <a:pt x="0" y="2132145"/>
                    <a:pt x="0" y="0"/>
                  </a:cubicBezTo>
                  <a:cubicBezTo>
                    <a:pt x="67039" y="0"/>
                    <a:pt x="133307" y="0"/>
                    <a:pt x="201117" y="0"/>
                  </a:cubicBezTo>
                  <a:cubicBezTo>
                    <a:pt x="201117" y="2131374"/>
                    <a:pt x="201117" y="4260437"/>
                    <a:pt x="201117" y="6392581"/>
                  </a:cubicBezTo>
                </a:path>
              </a:pathLst>
            </a:custGeom>
            <a:solidFill>
              <a:schemeClr val="accent4"/>
            </a:solidFill>
            <a:ln w="770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1A1ECB4-9A2D-489F-A403-68432F406C59}"/>
                </a:ext>
              </a:extLst>
            </p:cNvPr>
            <p:cNvSpPr/>
            <p:nvPr/>
          </p:nvSpPr>
          <p:spPr>
            <a:xfrm>
              <a:off x="487782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1374"/>
                    <a:pt x="0" y="0"/>
                  </a:cubicBezTo>
                  <a:cubicBezTo>
                    <a:pt x="67039" y="0"/>
                    <a:pt x="131766" y="0"/>
                    <a:pt x="198805" y="0"/>
                  </a:cubicBezTo>
                  <a:cubicBezTo>
                    <a:pt x="198805" y="2130603"/>
                    <a:pt x="198805" y="4260437"/>
                    <a:pt x="198805" y="6392581"/>
                  </a:cubicBezTo>
                </a:path>
              </a:pathLst>
            </a:custGeom>
            <a:solidFill>
              <a:schemeClr val="accent4"/>
            </a:solidFill>
            <a:ln w="770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7A90CEB0-CF1B-473E-AC80-D287C978B8EB}"/>
                </a:ext>
              </a:extLst>
            </p:cNvPr>
            <p:cNvSpPr/>
            <p:nvPr/>
          </p:nvSpPr>
          <p:spPr>
            <a:xfrm>
              <a:off x="4559765" y="2926994"/>
              <a:ext cx="72212" cy="2394576"/>
            </a:xfrm>
            <a:custGeom>
              <a:avLst/>
              <a:gdLst>
                <a:gd name="connsiteX0" fmla="*/ 0 w 192640"/>
                <a:gd name="connsiteY0" fmla="*/ 6393351 h 6387957"/>
                <a:gd name="connsiteX1" fmla="*/ 0 w 192640"/>
                <a:gd name="connsiteY1" fmla="*/ 0 h 6387957"/>
                <a:gd name="connsiteX2" fmla="*/ 198034 w 192640"/>
                <a:gd name="connsiteY2" fmla="*/ 0 h 6387957"/>
                <a:gd name="connsiteX3" fmla="*/ 198034 w 19264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3351"/>
                  </a:moveTo>
                  <a:cubicBezTo>
                    <a:pt x="0" y="4261207"/>
                    <a:pt x="0" y="2132145"/>
                    <a:pt x="0" y="0"/>
                  </a:cubicBezTo>
                  <a:cubicBezTo>
                    <a:pt x="67039" y="0"/>
                    <a:pt x="131766" y="0"/>
                    <a:pt x="198034" y="0"/>
                  </a:cubicBezTo>
                  <a:cubicBezTo>
                    <a:pt x="198034" y="2132145"/>
                    <a:pt x="198034" y="4261207"/>
                    <a:pt x="198034" y="6393351"/>
                  </a:cubicBezTo>
                </a:path>
              </a:pathLst>
            </a:custGeom>
            <a:solidFill>
              <a:schemeClr val="accent6"/>
            </a:solidFill>
            <a:ln w="770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775CE2AD-EB1E-4C4E-B065-80051BD34D14}"/>
                </a:ext>
              </a:extLst>
            </p:cNvPr>
            <p:cNvSpPr/>
            <p:nvPr/>
          </p:nvSpPr>
          <p:spPr>
            <a:xfrm>
              <a:off x="4433987"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4716"/>
                    <a:pt x="103255" y="4567891"/>
                    <a:pt x="103255" y="6854918"/>
                  </a:cubicBezTo>
                </a:path>
              </a:pathLst>
            </a:custGeom>
            <a:solidFill>
              <a:schemeClr val="accent6"/>
            </a:solidFill>
            <a:ln w="770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39F3825-2CD6-4D7D-B343-3127AF5177D1}"/>
                </a:ext>
              </a:extLst>
            </p:cNvPr>
            <p:cNvSpPr/>
            <p:nvPr/>
          </p:nvSpPr>
          <p:spPr>
            <a:xfrm>
              <a:off x="4366684" y="2927282"/>
              <a:ext cx="37550" cy="2567886"/>
            </a:xfrm>
            <a:custGeom>
              <a:avLst/>
              <a:gdLst>
                <a:gd name="connsiteX0" fmla="*/ 0 w 100173"/>
                <a:gd name="connsiteY0" fmla="*/ 685414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148"/>
                  </a:moveTo>
                  <a:cubicBezTo>
                    <a:pt x="0" y="4569432"/>
                    <a:pt x="0" y="2286257"/>
                    <a:pt x="0" y="0"/>
                  </a:cubicBezTo>
                  <a:cubicBezTo>
                    <a:pt x="33905" y="0"/>
                    <a:pt x="67809" y="0"/>
                    <a:pt x="103255" y="0"/>
                  </a:cubicBezTo>
                  <a:cubicBezTo>
                    <a:pt x="103255" y="2285486"/>
                    <a:pt x="103255" y="4568661"/>
                    <a:pt x="103255" y="6854918"/>
                  </a:cubicBezTo>
                </a:path>
              </a:pathLst>
            </a:custGeom>
            <a:solidFill>
              <a:schemeClr val="accent6"/>
            </a:solidFill>
            <a:ln w="770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17F8FE64-CDBA-4722-804D-097CF1C3E629}"/>
                </a:ext>
              </a:extLst>
            </p:cNvPr>
            <p:cNvSpPr/>
            <p:nvPr/>
          </p:nvSpPr>
          <p:spPr>
            <a:xfrm>
              <a:off x="5957386" y="2926705"/>
              <a:ext cx="37550" cy="2567886"/>
            </a:xfrm>
            <a:custGeom>
              <a:avLst/>
              <a:gdLst>
                <a:gd name="connsiteX0" fmla="*/ 0 w 100173"/>
                <a:gd name="connsiteY0" fmla="*/ 6854918 h 6850294"/>
                <a:gd name="connsiteX1" fmla="*/ 0 w 100173"/>
                <a:gd name="connsiteY1" fmla="*/ 0 h 6850294"/>
                <a:gd name="connsiteX2" fmla="*/ 103255 w 100173"/>
                <a:gd name="connsiteY2" fmla="*/ 0 h 6850294"/>
                <a:gd name="connsiteX3" fmla="*/ 103255 w 100173"/>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100173" h="6850294">
                  <a:moveTo>
                    <a:pt x="0" y="6854918"/>
                  </a:moveTo>
                  <a:cubicBezTo>
                    <a:pt x="0" y="4570202"/>
                    <a:pt x="0" y="2286257"/>
                    <a:pt x="0" y="0"/>
                  </a:cubicBezTo>
                  <a:cubicBezTo>
                    <a:pt x="34675" y="0"/>
                    <a:pt x="67809" y="0"/>
                    <a:pt x="103255" y="0"/>
                  </a:cubicBezTo>
                  <a:cubicBezTo>
                    <a:pt x="103255" y="2283945"/>
                    <a:pt x="103255" y="4567891"/>
                    <a:pt x="103255" y="6854918"/>
                  </a:cubicBezTo>
                </a:path>
              </a:pathLst>
            </a:custGeom>
            <a:solidFill>
              <a:schemeClr val="accent6"/>
            </a:solidFill>
            <a:ln w="7704"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0C0BBC1B-3667-4313-9E7F-53CCD675BC12}"/>
                </a:ext>
              </a:extLst>
            </p:cNvPr>
            <p:cNvSpPr/>
            <p:nvPr/>
          </p:nvSpPr>
          <p:spPr>
            <a:xfrm>
              <a:off x="6024689" y="2926127"/>
              <a:ext cx="37550" cy="2567886"/>
            </a:xfrm>
            <a:custGeom>
              <a:avLst/>
              <a:gdLst>
                <a:gd name="connsiteX0" fmla="*/ 0 w 100173"/>
                <a:gd name="connsiteY0" fmla="*/ 6857230 h 6850294"/>
                <a:gd name="connsiteX1" fmla="*/ 0 w 100173"/>
                <a:gd name="connsiteY1" fmla="*/ 0 h 6850294"/>
                <a:gd name="connsiteX2" fmla="*/ 52398 w 100173"/>
                <a:gd name="connsiteY2" fmla="*/ 0 h 6850294"/>
                <a:gd name="connsiteX3" fmla="*/ 103255 w 100173"/>
                <a:gd name="connsiteY3" fmla="*/ 0 h 6850294"/>
                <a:gd name="connsiteX4" fmla="*/ 103255 w 100173"/>
                <a:gd name="connsiteY4" fmla="*/ 6857230 h 685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850294">
                  <a:moveTo>
                    <a:pt x="0" y="6857230"/>
                  </a:moveTo>
                  <a:cubicBezTo>
                    <a:pt x="0" y="4572514"/>
                    <a:pt x="0" y="2288569"/>
                    <a:pt x="0" y="0"/>
                  </a:cubicBezTo>
                  <a:cubicBezTo>
                    <a:pt x="17723" y="0"/>
                    <a:pt x="34675" y="0"/>
                    <a:pt x="52398" y="0"/>
                  </a:cubicBezTo>
                  <a:cubicBezTo>
                    <a:pt x="68580" y="0"/>
                    <a:pt x="84762" y="0"/>
                    <a:pt x="103255" y="0"/>
                  </a:cubicBezTo>
                  <a:cubicBezTo>
                    <a:pt x="103255" y="2287798"/>
                    <a:pt x="103255" y="4571743"/>
                    <a:pt x="103255" y="6857230"/>
                  </a:cubicBezTo>
                </a:path>
              </a:pathLst>
            </a:custGeom>
            <a:solidFill>
              <a:schemeClr val="accent6"/>
            </a:solidFill>
            <a:ln w="7704"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14C79AB-A936-4D52-A625-026469B14399}"/>
                </a:ext>
              </a:extLst>
            </p:cNvPr>
            <p:cNvSpPr/>
            <p:nvPr/>
          </p:nvSpPr>
          <p:spPr>
            <a:xfrm>
              <a:off x="5890084" y="2926994"/>
              <a:ext cx="37550" cy="2394576"/>
            </a:xfrm>
            <a:custGeom>
              <a:avLst/>
              <a:gdLst>
                <a:gd name="connsiteX0" fmla="*/ 0 w 100173"/>
                <a:gd name="connsiteY0" fmla="*/ 6392581 h 6387957"/>
                <a:gd name="connsiteX1" fmla="*/ 0 w 100173"/>
                <a:gd name="connsiteY1" fmla="*/ 0 h 6387957"/>
                <a:gd name="connsiteX2" fmla="*/ 101714 w 100173"/>
                <a:gd name="connsiteY2" fmla="*/ 0 h 6387957"/>
                <a:gd name="connsiteX3" fmla="*/ 101714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2748"/>
                    <a:pt x="0" y="2132145"/>
                    <a:pt x="0" y="0"/>
                  </a:cubicBezTo>
                  <a:cubicBezTo>
                    <a:pt x="33904" y="0"/>
                    <a:pt x="67039" y="0"/>
                    <a:pt x="101714" y="0"/>
                  </a:cubicBezTo>
                  <a:cubicBezTo>
                    <a:pt x="101714" y="2130603"/>
                    <a:pt x="101714" y="4260437"/>
                    <a:pt x="101714" y="6392581"/>
                  </a:cubicBezTo>
                </a:path>
              </a:pathLst>
            </a:custGeom>
            <a:solidFill>
              <a:schemeClr val="accent6"/>
            </a:solidFill>
            <a:ln w="7704"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C191A941-607A-49D9-86B8-08383C7E628A}"/>
                </a:ext>
              </a:extLst>
            </p:cNvPr>
            <p:cNvSpPr/>
            <p:nvPr/>
          </p:nvSpPr>
          <p:spPr>
            <a:xfrm>
              <a:off x="6091991" y="2926994"/>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1978"/>
                    <a:pt x="0" y="2132915"/>
                    <a:pt x="0" y="0"/>
                  </a:cubicBezTo>
                  <a:cubicBezTo>
                    <a:pt x="34675" y="0"/>
                    <a:pt x="67809" y="0"/>
                    <a:pt x="103255" y="0"/>
                  </a:cubicBezTo>
                  <a:cubicBezTo>
                    <a:pt x="103255" y="2131374"/>
                    <a:pt x="103255" y="4261207"/>
                    <a:pt x="103255" y="6393351"/>
                  </a:cubicBezTo>
                </a:path>
              </a:pathLst>
            </a:custGeom>
            <a:solidFill>
              <a:schemeClr val="accent6"/>
            </a:solidFill>
            <a:ln w="7704"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3AE52E9-A164-4F63-AE64-5B7EA71756D8}"/>
                </a:ext>
              </a:extLst>
            </p:cNvPr>
            <p:cNvSpPr/>
            <p:nvPr/>
          </p:nvSpPr>
          <p:spPr>
            <a:xfrm>
              <a:off x="7139759"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2"/>
            </a:solidFill>
            <a:ln w="7704"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EEE38055-CE9F-4D00-B914-687D12689D85}"/>
                </a:ext>
              </a:extLst>
            </p:cNvPr>
            <p:cNvSpPr/>
            <p:nvPr/>
          </p:nvSpPr>
          <p:spPr>
            <a:xfrm>
              <a:off x="7280788"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2"/>
            </a:solidFill>
            <a:ln w="7704"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FEB0EC1E-E411-49E8-BC38-F2CDC3E3CDFD}"/>
                </a:ext>
              </a:extLst>
            </p:cNvPr>
            <p:cNvSpPr/>
            <p:nvPr/>
          </p:nvSpPr>
          <p:spPr>
            <a:xfrm>
              <a:off x="7349773"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2145"/>
                    <a:pt x="0" y="0"/>
                  </a:cubicBezTo>
                  <a:cubicBezTo>
                    <a:pt x="99402" y="0"/>
                    <a:pt x="195722" y="0"/>
                    <a:pt x="295125" y="0"/>
                  </a:cubicBezTo>
                  <a:cubicBezTo>
                    <a:pt x="295125" y="2132145"/>
                    <a:pt x="295125" y="4261207"/>
                    <a:pt x="295125" y="6393351"/>
                  </a:cubicBezTo>
                </a:path>
              </a:pathLst>
            </a:custGeom>
            <a:solidFill>
              <a:schemeClr val="accent1"/>
            </a:solidFill>
            <a:ln w="7704"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CEAA52EA-F768-44B5-88AB-31A8885E91E3}"/>
                </a:ext>
              </a:extLst>
            </p:cNvPr>
            <p:cNvSpPr/>
            <p:nvPr/>
          </p:nvSpPr>
          <p:spPr>
            <a:xfrm>
              <a:off x="7548511" y="2927282"/>
              <a:ext cx="41911" cy="2569908"/>
            </a:xfrm>
            <a:custGeom>
              <a:avLst/>
              <a:gdLst>
                <a:gd name="connsiteX0" fmla="*/ 0 w 115584"/>
                <a:gd name="connsiteY0" fmla="*/ 6753975 h 6850294"/>
                <a:gd name="connsiteX1" fmla="*/ 13099 w 115584"/>
                <a:gd name="connsiteY1" fmla="*/ 0 h 6850294"/>
                <a:gd name="connsiteX2" fmla="*/ 118666 w 115584"/>
                <a:gd name="connsiteY2" fmla="*/ 0 h 6850294"/>
                <a:gd name="connsiteX3" fmla="*/ 118666 w 115584"/>
                <a:gd name="connsiteY3" fmla="*/ 6855688 h 6850294"/>
                <a:gd name="connsiteX0" fmla="*/ 0 w 111805"/>
                <a:gd name="connsiteY0" fmla="*/ 6836322 h 6855688"/>
                <a:gd name="connsiteX1" fmla="*/ 6237 w 111805"/>
                <a:gd name="connsiteY1" fmla="*/ 0 h 6855688"/>
                <a:gd name="connsiteX2" fmla="*/ 111804 w 111805"/>
                <a:gd name="connsiteY2" fmla="*/ 0 h 6855688"/>
                <a:gd name="connsiteX3" fmla="*/ 111804 w 111805"/>
                <a:gd name="connsiteY3" fmla="*/ 6855688 h 6855688"/>
                <a:gd name="connsiteX0" fmla="*/ 0 w 111804"/>
                <a:gd name="connsiteY0" fmla="*/ 6853478 h 6855688"/>
                <a:gd name="connsiteX1" fmla="*/ 6237 w 111804"/>
                <a:gd name="connsiteY1" fmla="*/ 0 h 6855688"/>
                <a:gd name="connsiteX2" fmla="*/ 111804 w 111804"/>
                <a:gd name="connsiteY2" fmla="*/ 0 h 6855688"/>
                <a:gd name="connsiteX3" fmla="*/ 111804 w 111804"/>
                <a:gd name="connsiteY3" fmla="*/ 6855688 h 6855688"/>
              </a:gdLst>
              <a:ahLst/>
              <a:cxnLst>
                <a:cxn ang="0">
                  <a:pos x="connsiteX0" y="connsiteY0"/>
                </a:cxn>
                <a:cxn ang="0">
                  <a:pos x="connsiteX1" y="connsiteY1"/>
                </a:cxn>
                <a:cxn ang="0">
                  <a:pos x="connsiteX2" y="connsiteY2"/>
                </a:cxn>
                <a:cxn ang="0">
                  <a:pos x="connsiteX3" y="connsiteY3"/>
                </a:cxn>
              </a:cxnLst>
              <a:rect l="l" t="t" r="r" b="b"/>
              <a:pathLst>
                <a:path w="111804" h="6855688">
                  <a:moveTo>
                    <a:pt x="0" y="6853478"/>
                  </a:moveTo>
                  <a:cubicBezTo>
                    <a:pt x="14640" y="4603437"/>
                    <a:pt x="3155" y="2253123"/>
                    <a:pt x="6237" y="0"/>
                  </a:cubicBezTo>
                  <a:lnTo>
                    <a:pt x="111804" y="0"/>
                  </a:lnTo>
                  <a:lnTo>
                    <a:pt x="111804" y="6855688"/>
                  </a:lnTo>
                </a:path>
              </a:pathLst>
            </a:custGeom>
            <a:solidFill>
              <a:schemeClr val="accent1"/>
            </a:solidFill>
            <a:ln w="7704"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C455328A-DCEE-410D-BA26-ADA3D0069DD4}"/>
                </a:ext>
              </a:extLst>
            </p:cNvPr>
            <p:cNvSpPr/>
            <p:nvPr/>
          </p:nvSpPr>
          <p:spPr>
            <a:xfrm>
              <a:off x="748524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1"/>
            </a:solidFill>
            <a:ln w="7704"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0B733C93-19EF-4DDA-B2CD-AB9CECDF991C}"/>
                </a:ext>
              </a:extLst>
            </p:cNvPr>
            <p:cNvSpPr/>
            <p:nvPr/>
          </p:nvSpPr>
          <p:spPr>
            <a:xfrm>
              <a:off x="7616134" y="2926994"/>
              <a:ext cx="28885" cy="2567886"/>
            </a:xfrm>
            <a:custGeom>
              <a:avLst/>
              <a:gdLst>
                <a:gd name="connsiteX0" fmla="*/ 0 w 77056"/>
                <a:gd name="connsiteY0" fmla="*/ 6854918 h 6850294"/>
                <a:gd name="connsiteX1" fmla="*/ 0 w 77056"/>
                <a:gd name="connsiteY1" fmla="*/ 0 h 6850294"/>
                <a:gd name="connsiteX2" fmla="*/ 78597 w 77056"/>
                <a:gd name="connsiteY2" fmla="*/ 0 h 6850294"/>
                <a:gd name="connsiteX3" fmla="*/ 78597 w 77056"/>
                <a:gd name="connsiteY3" fmla="*/ 6854918 h 6850294"/>
              </a:gdLst>
              <a:ahLst/>
              <a:cxnLst>
                <a:cxn ang="0">
                  <a:pos x="connsiteX0" y="connsiteY0"/>
                </a:cxn>
                <a:cxn ang="0">
                  <a:pos x="connsiteX1" y="connsiteY1"/>
                </a:cxn>
                <a:cxn ang="0">
                  <a:pos x="connsiteX2" y="connsiteY2"/>
                </a:cxn>
                <a:cxn ang="0">
                  <a:pos x="connsiteX3" y="connsiteY3"/>
                </a:cxn>
              </a:cxnLst>
              <a:rect l="l" t="t" r="r" b="b"/>
              <a:pathLst>
                <a:path w="77056" h="6850294">
                  <a:moveTo>
                    <a:pt x="0" y="6854918"/>
                  </a:moveTo>
                  <a:cubicBezTo>
                    <a:pt x="0" y="4570202"/>
                    <a:pt x="0" y="2286257"/>
                    <a:pt x="0" y="0"/>
                  </a:cubicBezTo>
                  <a:cubicBezTo>
                    <a:pt x="25428" y="0"/>
                    <a:pt x="50087" y="0"/>
                    <a:pt x="78597" y="0"/>
                  </a:cubicBezTo>
                  <a:cubicBezTo>
                    <a:pt x="78597" y="2283175"/>
                    <a:pt x="78597" y="4566350"/>
                    <a:pt x="78597" y="6854918"/>
                  </a:cubicBezTo>
                </a:path>
              </a:pathLst>
            </a:custGeom>
            <a:solidFill>
              <a:schemeClr val="accent1"/>
            </a:solidFill>
            <a:ln w="7704"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F2CA48E9-700A-4586-8107-9FC3DAB60680}"/>
                </a:ext>
              </a:extLst>
            </p:cNvPr>
            <p:cNvSpPr/>
            <p:nvPr/>
          </p:nvSpPr>
          <p:spPr>
            <a:xfrm>
              <a:off x="6838507" y="2926994"/>
              <a:ext cx="109764" cy="2394576"/>
            </a:xfrm>
            <a:custGeom>
              <a:avLst/>
              <a:gdLst>
                <a:gd name="connsiteX0" fmla="*/ 0 w 292813"/>
                <a:gd name="connsiteY0" fmla="*/ 6393351 h 6387957"/>
                <a:gd name="connsiteX1" fmla="*/ 0 w 292813"/>
                <a:gd name="connsiteY1" fmla="*/ 0 h 6387957"/>
                <a:gd name="connsiteX2" fmla="*/ 295125 w 292813"/>
                <a:gd name="connsiteY2" fmla="*/ 0 h 6387957"/>
                <a:gd name="connsiteX3" fmla="*/ 295125 w 29281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292813" h="6387957">
                  <a:moveTo>
                    <a:pt x="0" y="6393351"/>
                  </a:moveTo>
                  <a:cubicBezTo>
                    <a:pt x="0" y="4261207"/>
                    <a:pt x="0" y="2131374"/>
                    <a:pt x="0" y="0"/>
                  </a:cubicBezTo>
                  <a:cubicBezTo>
                    <a:pt x="99403" y="0"/>
                    <a:pt x="196493" y="0"/>
                    <a:pt x="295125" y="0"/>
                  </a:cubicBezTo>
                  <a:cubicBezTo>
                    <a:pt x="295125" y="2132145"/>
                    <a:pt x="295125" y="4261207"/>
                    <a:pt x="295125" y="6393351"/>
                  </a:cubicBezTo>
                </a:path>
              </a:pathLst>
            </a:custGeom>
            <a:solidFill>
              <a:schemeClr val="accent3"/>
            </a:solidFill>
            <a:ln w="7704"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E450D6B9-B93B-401C-BCCB-F5DF29D7E070}"/>
                </a:ext>
              </a:extLst>
            </p:cNvPr>
            <p:cNvSpPr/>
            <p:nvPr/>
          </p:nvSpPr>
          <p:spPr>
            <a:xfrm>
              <a:off x="6980994"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73123BC4-CD10-48E2-BFB3-7F70917C55D6}"/>
                </a:ext>
              </a:extLst>
            </p:cNvPr>
            <p:cNvSpPr/>
            <p:nvPr/>
          </p:nvSpPr>
          <p:spPr>
            <a:xfrm>
              <a:off x="7065051"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4" y="0"/>
                    <a:pt x="67809" y="0"/>
                    <a:pt x="103255" y="0"/>
                  </a:cubicBezTo>
                  <a:cubicBezTo>
                    <a:pt x="103255" y="2130603"/>
                    <a:pt x="103255" y="4258895"/>
                    <a:pt x="103255" y="6392581"/>
                  </a:cubicBezTo>
                </a:path>
              </a:pathLst>
            </a:custGeom>
            <a:solidFill>
              <a:schemeClr val="accent3"/>
            </a:solidFill>
            <a:ln w="7704"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2FF37F95-C2E6-4015-BB73-82D71F8A1E2B}"/>
                </a:ext>
              </a:extLst>
            </p:cNvPr>
            <p:cNvSpPr/>
            <p:nvPr/>
          </p:nvSpPr>
          <p:spPr>
            <a:xfrm>
              <a:off x="6754449"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3"/>
            </a:solidFill>
            <a:ln w="7704"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D04A8134-7BD8-4BB2-92CD-BC6C1B666B2D}"/>
                </a:ext>
              </a:extLst>
            </p:cNvPr>
            <p:cNvSpPr/>
            <p:nvPr/>
          </p:nvSpPr>
          <p:spPr>
            <a:xfrm>
              <a:off x="6334914" y="2927282"/>
              <a:ext cx="37550" cy="2394576"/>
            </a:xfrm>
            <a:custGeom>
              <a:avLst/>
              <a:gdLst>
                <a:gd name="connsiteX0" fmla="*/ 0 w 100173"/>
                <a:gd name="connsiteY0" fmla="*/ 6393351 h 6387957"/>
                <a:gd name="connsiteX1" fmla="*/ 0 w 100173"/>
                <a:gd name="connsiteY1" fmla="*/ 0 h 6387957"/>
                <a:gd name="connsiteX2" fmla="*/ 103255 w 100173"/>
                <a:gd name="connsiteY2" fmla="*/ 0 h 6387957"/>
                <a:gd name="connsiteX3" fmla="*/ 103255 w 100173"/>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3351"/>
                  </a:moveTo>
                  <a:cubicBezTo>
                    <a:pt x="0" y="4262748"/>
                    <a:pt x="0" y="2132915"/>
                    <a:pt x="0" y="0"/>
                  </a:cubicBezTo>
                  <a:cubicBezTo>
                    <a:pt x="33904" y="0"/>
                    <a:pt x="67809" y="0"/>
                    <a:pt x="103255" y="0"/>
                  </a:cubicBezTo>
                  <a:cubicBezTo>
                    <a:pt x="103255" y="2131374"/>
                    <a:pt x="103255" y="4260436"/>
                    <a:pt x="103255" y="6393351"/>
                  </a:cubicBezTo>
                </a:path>
              </a:pathLst>
            </a:custGeom>
            <a:solidFill>
              <a:schemeClr val="accent5"/>
            </a:solidFill>
            <a:ln w="7704"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58B22BD-4C0C-4AAF-90D5-C5F7E6FC370B}"/>
                </a:ext>
              </a:extLst>
            </p:cNvPr>
            <p:cNvSpPr/>
            <p:nvPr/>
          </p:nvSpPr>
          <p:spPr>
            <a:xfrm>
              <a:off x="6159871" y="2926127"/>
              <a:ext cx="37550" cy="2397464"/>
            </a:xfrm>
            <a:custGeom>
              <a:avLst/>
              <a:gdLst>
                <a:gd name="connsiteX0" fmla="*/ 0 w 100173"/>
                <a:gd name="connsiteY0" fmla="*/ 6395663 h 6395662"/>
                <a:gd name="connsiteX1" fmla="*/ 0 w 100173"/>
                <a:gd name="connsiteY1" fmla="*/ 0 h 6395662"/>
                <a:gd name="connsiteX2" fmla="*/ 52398 w 100173"/>
                <a:gd name="connsiteY2" fmla="*/ 0 h 6395662"/>
                <a:gd name="connsiteX3" fmla="*/ 103255 w 100173"/>
                <a:gd name="connsiteY3" fmla="*/ 0 h 6395662"/>
                <a:gd name="connsiteX4" fmla="*/ 103255 w 100173"/>
                <a:gd name="connsiteY4" fmla="*/ 6395663 h 639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3" h="6395662">
                  <a:moveTo>
                    <a:pt x="0" y="6395663"/>
                  </a:moveTo>
                  <a:cubicBezTo>
                    <a:pt x="0" y="4265060"/>
                    <a:pt x="0" y="2135227"/>
                    <a:pt x="0" y="0"/>
                  </a:cubicBezTo>
                  <a:cubicBezTo>
                    <a:pt x="17723" y="0"/>
                    <a:pt x="34675" y="0"/>
                    <a:pt x="52398" y="0"/>
                  </a:cubicBezTo>
                  <a:cubicBezTo>
                    <a:pt x="68580" y="0"/>
                    <a:pt x="84762" y="0"/>
                    <a:pt x="103255" y="0"/>
                  </a:cubicBezTo>
                  <a:cubicBezTo>
                    <a:pt x="103255" y="2132915"/>
                    <a:pt x="103255" y="4261977"/>
                    <a:pt x="103255" y="6395663"/>
                  </a:cubicBezTo>
                </a:path>
              </a:pathLst>
            </a:custGeom>
            <a:solidFill>
              <a:schemeClr val="accent5"/>
            </a:solidFill>
            <a:ln w="7704"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58B4F8B3-E98A-455E-847C-D3EECCD296EE}"/>
                </a:ext>
              </a:extLst>
            </p:cNvPr>
            <p:cNvSpPr/>
            <p:nvPr/>
          </p:nvSpPr>
          <p:spPr>
            <a:xfrm>
              <a:off x="6231712" y="2926127"/>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5"/>
            </a:solidFill>
            <a:ln w="7704"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31CF4154-07B0-4E0C-B904-223269B9CDE8}"/>
                </a:ext>
              </a:extLst>
            </p:cNvPr>
            <p:cNvSpPr/>
            <p:nvPr/>
          </p:nvSpPr>
          <p:spPr>
            <a:xfrm>
              <a:off x="6598401"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207"/>
                    <a:pt x="0" y="2131374"/>
                    <a:pt x="0" y="0"/>
                  </a:cubicBezTo>
                  <a:cubicBezTo>
                    <a:pt x="34675" y="0"/>
                    <a:pt x="67809" y="0"/>
                    <a:pt x="103255" y="0"/>
                  </a:cubicBezTo>
                  <a:cubicBezTo>
                    <a:pt x="103255" y="2130603"/>
                    <a:pt x="103255" y="4260437"/>
                    <a:pt x="103255" y="6392581"/>
                  </a:cubicBezTo>
                </a:path>
              </a:pathLst>
            </a:custGeom>
            <a:solidFill>
              <a:schemeClr val="accent4"/>
            </a:solidFill>
            <a:ln w="7704"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D22D180F-FB50-4260-AABC-FC6AEDA42E34}"/>
                </a:ext>
              </a:extLst>
            </p:cNvPr>
            <p:cNvSpPr/>
            <p:nvPr/>
          </p:nvSpPr>
          <p:spPr>
            <a:xfrm>
              <a:off x="6680669" y="2927282"/>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3905" y="0"/>
                    <a:pt x="67810" y="0"/>
                    <a:pt x="103255" y="0"/>
                  </a:cubicBezTo>
                  <a:cubicBezTo>
                    <a:pt x="103255" y="2131374"/>
                    <a:pt x="103255" y="4260436"/>
                    <a:pt x="103255" y="6392581"/>
                  </a:cubicBezTo>
                </a:path>
              </a:pathLst>
            </a:custGeom>
            <a:solidFill>
              <a:schemeClr val="accent4"/>
            </a:solidFill>
            <a:ln w="7704"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DF2F1A03-9469-469E-AD14-BF151A7596AB}"/>
                </a:ext>
              </a:extLst>
            </p:cNvPr>
            <p:cNvSpPr/>
            <p:nvPr/>
          </p:nvSpPr>
          <p:spPr>
            <a:xfrm>
              <a:off x="6516134" y="2927282"/>
              <a:ext cx="37550" cy="2394576"/>
            </a:xfrm>
            <a:custGeom>
              <a:avLst/>
              <a:gdLst>
                <a:gd name="connsiteX0" fmla="*/ 0 w 100173"/>
                <a:gd name="connsiteY0" fmla="*/ 6391811 h 6387957"/>
                <a:gd name="connsiteX1" fmla="*/ 0 w 100173"/>
                <a:gd name="connsiteY1" fmla="*/ 0 h 6387957"/>
                <a:gd name="connsiteX2" fmla="*/ 103255 w 100173"/>
                <a:gd name="connsiteY2" fmla="*/ 0 h 6387957"/>
                <a:gd name="connsiteX3" fmla="*/ 103255 w 100173"/>
                <a:gd name="connsiteY3" fmla="*/ 639181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1811"/>
                  </a:moveTo>
                  <a:cubicBezTo>
                    <a:pt x="0" y="4261978"/>
                    <a:pt x="0" y="2132145"/>
                    <a:pt x="0" y="0"/>
                  </a:cubicBezTo>
                  <a:cubicBezTo>
                    <a:pt x="33134" y="0"/>
                    <a:pt x="67039" y="0"/>
                    <a:pt x="103255" y="0"/>
                  </a:cubicBezTo>
                  <a:cubicBezTo>
                    <a:pt x="103255" y="2130603"/>
                    <a:pt x="103255" y="4260436"/>
                    <a:pt x="103255" y="6391811"/>
                  </a:cubicBezTo>
                </a:path>
              </a:pathLst>
            </a:custGeom>
            <a:solidFill>
              <a:schemeClr val="accent4"/>
            </a:solidFill>
            <a:ln w="7704"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630C142B-978F-413F-B2C3-92715A5E301C}"/>
                </a:ext>
              </a:extLst>
            </p:cNvPr>
            <p:cNvSpPr/>
            <p:nvPr/>
          </p:nvSpPr>
          <p:spPr>
            <a:xfrm>
              <a:off x="6399205"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4"/>
            </a:solidFill>
            <a:ln w="7704"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3FB55C14-178E-45B3-B627-906B5818B83B}"/>
                </a:ext>
              </a:extLst>
            </p:cNvPr>
            <p:cNvSpPr/>
            <p:nvPr/>
          </p:nvSpPr>
          <p:spPr>
            <a:xfrm>
              <a:off x="5237391" y="2926127"/>
              <a:ext cx="144425" cy="2394576"/>
            </a:xfrm>
            <a:custGeom>
              <a:avLst/>
              <a:gdLst>
                <a:gd name="connsiteX0" fmla="*/ 0 w 385280"/>
                <a:gd name="connsiteY0" fmla="*/ 6393351 h 6387957"/>
                <a:gd name="connsiteX1" fmla="*/ 0 w 385280"/>
                <a:gd name="connsiteY1" fmla="*/ 0 h 6387957"/>
                <a:gd name="connsiteX2" fmla="*/ 387593 w 385280"/>
                <a:gd name="connsiteY2" fmla="*/ 0 h 6387957"/>
                <a:gd name="connsiteX3" fmla="*/ 387593 w 385280"/>
                <a:gd name="connsiteY3" fmla="*/ 6393351 h 6387957"/>
              </a:gdLst>
              <a:ahLst/>
              <a:cxnLst>
                <a:cxn ang="0">
                  <a:pos x="connsiteX0" y="connsiteY0"/>
                </a:cxn>
                <a:cxn ang="0">
                  <a:pos x="connsiteX1" y="connsiteY1"/>
                </a:cxn>
                <a:cxn ang="0">
                  <a:pos x="connsiteX2" y="connsiteY2"/>
                </a:cxn>
                <a:cxn ang="0">
                  <a:pos x="connsiteX3" y="connsiteY3"/>
                </a:cxn>
              </a:cxnLst>
              <a:rect l="l" t="t" r="r" b="b"/>
              <a:pathLst>
                <a:path w="385280" h="6387957">
                  <a:moveTo>
                    <a:pt x="0" y="6393351"/>
                  </a:moveTo>
                  <a:cubicBezTo>
                    <a:pt x="0" y="4262748"/>
                    <a:pt x="0" y="2132145"/>
                    <a:pt x="0" y="0"/>
                  </a:cubicBezTo>
                  <a:cubicBezTo>
                    <a:pt x="128684" y="0"/>
                    <a:pt x="256597" y="0"/>
                    <a:pt x="387593" y="0"/>
                  </a:cubicBezTo>
                  <a:cubicBezTo>
                    <a:pt x="387593" y="2130603"/>
                    <a:pt x="387593" y="4261207"/>
                    <a:pt x="387593" y="6393351"/>
                  </a:cubicBezTo>
                </a:path>
              </a:pathLst>
            </a:custGeom>
            <a:solidFill>
              <a:schemeClr val="accent3"/>
            </a:solidFill>
            <a:ln w="7704"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7A98972D-2737-4ED9-B80C-A227894E4F7B}"/>
                </a:ext>
              </a:extLst>
            </p:cNvPr>
            <p:cNvSpPr/>
            <p:nvPr/>
          </p:nvSpPr>
          <p:spPr>
            <a:xfrm>
              <a:off x="5123269" y="2926994"/>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7039" y="0"/>
                    <a:pt x="131766" y="0"/>
                    <a:pt x="198805" y="0"/>
                  </a:cubicBezTo>
                  <a:cubicBezTo>
                    <a:pt x="198805" y="2130603"/>
                    <a:pt x="198805" y="4259666"/>
                    <a:pt x="198805" y="6392581"/>
                  </a:cubicBezTo>
                </a:path>
              </a:pathLst>
            </a:custGeom>
            <a:solidFill>
              <a:schemeClr val="accent3"/>
            </a:solidFill>
            <a:ln w="7704"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E0D144A6-2ED0-44DA-8B14-6DA2AA2CB8E2}"/>
                </a:ext>
              </a:extLst>
            </p:cNvPr>
            <p:cNvSpPr/>
            <p:nvPr/>
          </p:nvSpPr>
          <p:spPr>
            <a:xfrm>
              <a:off x="5611343" y="2927282"/>
              <a:ext cx="72212" cy="2394576"/>
            </a:xfrm>
            <a:custGeom>
              <a:avLst/>
              <a:gdLst>
                <a:gd name="connsiteX0" fmla="*/ 0 w 192640"/>
                <a:gd name="connsiteY0" fmla="*/ 6392581 h 6387957"/>
                <a:gd name="connsiteX1" fmla="*/ 0 w 192640"/>
                <a:gd name="connsiteY1" fmla="*/ 0 h 6387957"/>
                <a:gd name="connsiteX2" fmla="*/ 198805 w 192640"/>
                <a:gd name="connsiteY2" fmla="*/ 0 h 6387957"/>
                <a:gd name="connsiteX3" fmla="*/ 198805 w 192640"/>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92640" h="6387957">
                  <a:moveTo>
                    <a:pt x="0" y="6392581"/>
                  </a:moveTo>
                  <a:cubicBezTo>
                    <a:pt x="0" y="4261207"/>
                    <a:pt x="0" y="2132145"/>
                    <a:pt x="0" y="0"/>
                  </a:cubicBezTo>
                  <a:cubicBezTo>
                    <a:pt x="66268" y="0"/>
                    <a:pt x="131766" y="0"/>
                    <a:pt x="198805" y="0"/>
                  </a:cubicBezTo>
                  <a:cubicBezTo>
                    <a:pt x="198805" y="2131374"/>
                    <a:pt x="198805" y="4261207"/>
                    <a:pt x="198805" y="6392581"/>
                  </a:cubicBezTo>
                </a:path>
              </a:pathLst>
            </a:custGeom>
            <a:solidFill>
              <a:schemeClr val="accent3"/>
            </a:solidFill>
            <a:ln w="7704"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0FB667A5-4143-4A94-A51B-F5F79440A529}"/>
                </a:ext>
              </a:extLst>
            </p:cNvPr>
            <p:cNvSpPr/>
            <p:nvPr/>
          </p:nvSpPr>
          <p:spPr>
            <a:xfrm>
              <a:off x="5407259"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10"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E31229FC-3014-4ED9-9209-B4C0A62827CD}"/>
                </a:ext>
              </a:extLst>
            </p:cNvPr>
            <p:cNvSpPr/>
            <p:nvPr/>
          </p:nvSpPr>
          <p:spPr>
            <a:xfrm>
              <a:off x="5470252" y="2926994"/>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CF023D32-B85F-46BF-8415-28BCCFB6EB7A}"/>
                </a:ext>
              </a:extLst>
            </p:cNvPr>
            <p:cNvSpPr/>
            <p:nvPr/>
          </p:nvSpPr>
          <p:spPr>
            <a:xfrm>
              <a:off x="5533244" y="2926127"/>
              <a:ext cx="37550" cy="2394576"/>
            </a:xfrm>
            <a:custGeom>
              <a:avLst/>
              <a:gdLst>
                <a:gd name="connsiteX0" fmla="*/ 0 w 100173"/>
                <a:gd name="connsiteY0" fmla="*/ 6392581 h 6387957"/>
                <a:gd name="connsiteX1" fmla="*/ 0 w 100173"/>
                <a:gd name="connsiteY1" fmla="*/ 0 h 6387957"/>
                <a:gd name="connsiteX2" fmla="*/ 103255 w 100173"/>
                <a:gd name="connsiteY2" fmla="*/ 0 h 6387957"/>
                <a:gd name="connsiteX3" fmla="*/ 103255 w 100173"/>
                <a:gd name="connsiteY3" fmla="*/ 6392581 h 6387957"/>
              </a:gdLst>
              <a:ahLst/>
              <a:cxnLst>
                <a:cxn ang="0">
                  <a:pos x="connsiteX0" y="connsiteY0"/>
                </a:cxn>
                <a:cxn ang="0">
                  <a:pos x="connsiteX1" y="connsiteY1"/>
                </a:cxn>
                <a:cxn ang="0">
                  <a:pos x="connsiteX2" y="connsiteY2"/>
                </a:cxn>
                <a:cxn ang="0">
                  <a:pos x="connsiteX3" y="connsiteY3"/>
                </a:cxn>
              </a:cxnLst>
              <a:rect l="l" t="t" r="r" b="b"/>
              <a:pathLst>
                <a:path w="100173" h="6387957">
                  <a:moveTo>
                    <a:pt x="0" y="6392581"/>
                  </a:moveTo>
                  <a:cubicBezTo>
                    <a:pt x="0" y="4261978"/>
                    <a:pt x="0" y="2132145"/>
                    <a:pt x="0" y="0"/>
                  </a:cubicBezTo>
                  <a:cubicBezTo>
                    <a:pt x="34675" y="0"/>
                    <a:pt x="67809" y="0"/>
                    <a:pt x="103255" y="0"/>
                  </a:cubicBezTo>
                  <a:cubicBezTo>
                    <a:pt x="103255" y="2130603"/>
                    <a:pt x="103255" y="4259666"/>
                    <a:pt x="103255" y="6392581"/>
                  </a:cubicBezTo>
                </a:path>
              </a:pathLst>
            </a:custGeom>
            <a:solidFill>
              <a:schemeClr val="accent3"/>
            </a:solidFill>
            <a:ln w="7704" cap="flat">
              <a:noFill/>
              <a:prstDash val="solid"/>
              <a:miter/>
            </a:ln>
          </p:spPr>
          <p:txBody>
            <a:bodyPr rtlCol="0" anchor="ctr"/>
            <a:lstStyle/>
            <a:p>
              <a:endParaRPr lang="en-US" dirty="0"/>
            </a:p>
          </p:txBody>
        </p:sp>
      </p:grpSp>
      <p:grpSp>
        <p:nvGrpSpPr>
          <p:cNvPr id="348" name="Group 347">
            <a:extLst>
              <a:ext uri="{FF2B5EF4-FFF2-40B4-BE49-F238E27FC236}">
                <a16:creationId xmlns:a16="http://schemas.microsoft.com/office/drawing/2014/main" id="{1CB42F0B-33C9-44F6-BAD1-91ADC89930EF}"/>
              </a:ext>
            </a:extLst>
          </p:cNvPr>
          <p:cNvGrpSpPr/>
          <p:nvPr/>
        </p:nvGrpSpPr>
        <p:grpSpPr>
          <a:xfrm>
            <a:off x="3401010" y="2064737"/>
            <a:ext cx="2803259" cy="913008"/>
            <a:chOff x="342804" y="1541415"/>
            <a:chExt cx="9509699" cy="3097260"/>
          </a:xfrm>
          <a:scene3d>
            <a:camera prst="perspectiveContrastingRightFacing" fov="6900000">
              <a:rot lat="665717" lon="18654383" rev="20857729"/>
            </a:camera>
            <a:lightRig rig="threePt" dir="t"/>
          </a:scene3d>
        </p:grpSpPr>
        <p:sp>
          <p:nvSpPr>
            <p:cNvPr id="349" name="Freeform: Shape 348">
              <a:extLst>
                <a:ext uri="{FF2B5EF4-FFF2-40B4-BE49-F238E27FC236}">
                  <a16:creationId xmlns:a16="http://schemas.microsoft.com/office/drawing/2014/main" id="{E4931C48-309C-4BBF-9120-ECA7CB6C6455}"/>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AC691A95-AF17-4EFC-8CDD-690177C8555F}"/>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6A88CF02-014D-4B16-A2A0-0709DC1325AD}"/>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69124FE0-4CB4-43C3-AD7D-BF16A05A19C0}"/>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576505EB-78ED-4181-BF18-7AF897C9F077}"/>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lumMod val="60000"/>
                <a:lumOff val="40000"/>
              </a:schemeClr>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0290E36F-830E-4655-BBAB-0709C42FD972}"/>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lumMod val="60000"/>
                <a:lumOff val="40000"/>
              </a:schemeClr>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31002ED9-F1DA-42A1-ACE7-6918A238972B}"/>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18E4C018-BB22-478E-8DD3-4A2BF7938191}"/>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787EA67E-7A60-43D9-A258-76A88DEBF01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09074F55-F882-489C-8B32-0381A527775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2">
                <a:lumMod val="60000"/>
                <a:lumOff val="40000"/>
              </a:schemeClr>
            </a:solidFill>
            <a:ln w="9525"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49FB63D8-CD89-4DB3-BF4D-CC5E800CBD2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B4C994EE-C354-490A-AA96-A640DDA20CAA}"/>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endParaRPr lang="en-US" dirty="0"/>
            </a:p>
          </p:txBody>
        </p:sp>
        <p:grpSp>
          <p:nvGrpSpPr>
            <p:cNvPr id="361" name="Group 360">
              <a:extLst>
                <a:ext uri="{FF2B5EF4-FFF2-40B4-BE49-F238E27FC236}">
                  <a16:creationId xmlns:a16="http://schemas.microsoft.com/office/drawing/2014/main" id="{C14EA99D-BA50-45B1-A511-B373B2FCDCFF}"/>
                </a:ext>
              </a:extLst>
            </p:cNvPr>
            <p:cNvGrpSpPr/>
            <p:nvPr/>
          </p:nvGrpSpPr>
          <p:grpSpPr>
            <a:xfrm>
              <a:off x="6288139" y="3256228"/>
              <a:ext cx="2633320" cy="537229"/>
              <a:chOff x="6288139" y="3256228"/>
              <a:chExt cx="2633320" cy="537229"/>
            </a:xfrm>
          </p:grpSpPr>
          <p:sp>
            <p:nvSpPr>
              <p:cNvPr id="362" name="Freeform: Shape 361">
                <a:extLst>
                  <a:ext uri="{FF2B5EF4-FFF2-40B4-BE49-F238E27FC236}">
                    <a16:creationId xmlns:a16="http://schemas.microsoft.com/office/drawing/2014/main" id="{87915659-F66E-45AC-97F7-F4B1405B484E}"/>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6"/>
              </a:solidFill>
              <a:ln w="9525"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0A9E5953-9A1A-4768-BEDF-26AD1C096018}"/>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6"/>
              </a:solidFill>
              <a:ln w="9525"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95F530DA-BDB9-461C-99D3-112D590EF4CB}"/>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16A9D9BC-E19B-43D9-AE4E-459EF6229026}"/>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CDF3B9C7-DF72-4622-AF5F-A10B37255F0F}"/>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551545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06712" y="589074"/>
            <a:ext cx="11573197" cy="724247"/>
          </a:xfrm>
          <a:prstGeom prst="rect">
            <a:avLst/>
          </a:prstGeom>
        </p:spPr>
        <p:txBody>
          <a:bodyPr/>
          <a:lstStyle/>
          <a:p>
            <a:r>
              <a:rPr lang="en-US" dirty="0" smtClean="0">
                <a:solidFill>
                  <a:schemeClr val="accent3">
                    <a:lumMod val="50000"/>
                  </a:schemeClr>
                </a:solidFill>
                <a:effectLst>
                  <a:outerShdw blurRad="38100" dist="38100" dir="2700000" algn="tl">
                    <a:srgbClr val="000000">
                      <a:alpha val="43137"/>
                    </a:srgbClr>
                  </a:outerShdw>
                </a:effectLst>
                <a:latin typeface="Albertus MT" panose="020E0602030304020304" pitchFamily="34" charset="0"/>
              </a:rPr>
              <a:t>Our objectives !</a:t>
            </a:r>
            <a:endParaRPr lang="en-US" dirty="0">
              <a:solidFill>
                <a:schemeClr val="accent3">
                  <a:lumMod val="50000"/>
                </a:schemeClr>
              </a:solidFill>
              <a:effectLst>
                <a:outerShdw blurRad="38100" dist="38100" dir="2700000" algn="tl">
                  <a:srgbClr val="000000">
                    <a:alpha val="43137"/>
                  </a:srgbClr>
                </a:outerShdw>
              </a:effectLst>
              <a:latin typeface="Albertus MT" panose="020E0602030304020304" pitchFamily="34" charset="0"/>
            </a:endParaRPr>
          </a:p>
        </p:txBody>
      </p:sp>
      <p:grpSp>
        <p:nvGrpSpPr>
          <p:cNvPr id="19" name="Group 18">
            <a:extLst>
              <a:ext uri="{FF2B5EF4-FFF2-40B4-BE49-F238E27FC236}">
                <a16:creationId xmlns:a16="http://schemas.microsoft.com/office/drawing/2014/main" id="{D4777ACA-9407-4B31-AF1B-2B7CFE40F97E}"/>
              </a:ext>
            </a:extLst>
          </p:cNvPr>
          <p:cNvGrpSpPr/>
          <p:nvPr/>
        </p:nvGrpSpPr>
        <p:grpSpPr>
          <a:xfrm>
            <a:off x="1138761" y="1593989"/>
            <a:ext cx="2394101" cy="2088232"/>
            <a:chOff x="5248647" y="1608813"/>
            <a:chExt cx="970807" cy="846777"/>
          </a:xfrm>
        </p:grpSpPr>
        <p:sp>
          <p:nvSpPr>
            <p:cNvPr id="20" name="Oval 19">
              <a:extLst>
                <a:ext uri="{FF2B5EF4-FFF2-40B4-BE49-F238E27FC236}">
                  <a16:creationId xmlns:a16="http://schemas.microsoft.com/office/drawing/2014/main" id="{6B378368-C541-4634-A71E-82303CEAFA73}"/>
                </a:ext>
              </a:extLst>
            </p:cNvPr>
            <p:cNvSpPr/>
            <p:nvPr/>
          </p:nvSpPr>
          <p:spPr>
            <a:xfrm>
              <a:off x="5248647" y="1608813"/>
              <a:ext cx="846777"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FDCF4CAA-2576-4024-AD66-C6076A21C731}"/>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24" name="TextBox 23">
            <a:extLst>
              <a:ext uri="{FF2B5EF4-FFF2-40B4-BE49-F238E27FC236}">
                <a16:creationId xmlns:a16="http://schemas.microsoft.com/office/drawing/2014/main" id="{7B485ACD-B4D7-4BCA-BA6F-0D1930847DD0}"/>
              </a:ext>
            </a:extLst>
          </p:cNvPr>
          <p:cNvSpPr txBox="1"/>
          <p:nvPr/>
        </p:nvSpPr>
        <p:spPr>
          <a:xfrm>
            <a:off x="1904059" y="2383061"/>
            <a:ext cx="1591542" cy="1169551"/>
          </a:xfrm>
          <a:prstGeom prst="rect">
            <a:avLst/>
          </a:prstGeom>
          <a:noFill/>
        </p:spPr>
        <p:txBody>
          <a:bodyPr wrap="square" rtlCol="0">
            <a:spAutoFit/>
          </a:bodyPr>
          <a:lstStyle/>
          <a:p>
            <a:pPr lvl="0"/>
            <a:r>
              <a:rPr lang="en-US" sz="1400" dirty="0" smtClean="0">
                <a:latin typeface="Times" panose="02020603060405020304" pitchFamily="18" charset="0"/>
              </a:rPr>
              <a:t>We aim to transform our Port in the nodal point to the Ionian and Adriatic sea</a:t>
            </a:r>
            <a:endParaRPr lang="en-US" sz="1400" dirty="0">
              <a:latin typeface="Times" panose="02020603060405020304" pitchFamily="18" charset="0"/>
            </a:endParaRPr>
          </a:p>
        </p:txBody>
      </p:sp>
      <p:sp>
        <p:nvSpPr>
          <p:cNvPr id="25" name="TextBox 24">
            <a:extLst>
              <a:ext uri="{FF2B5EF4-FFF2-40B4-BE49-F238E27FC236}">
                <a16:creationId xmlns:a16="http://schemas.microsoft.com/office/drawing/2014/main" id="{061752F2-1269-4534-A89F-065AC9B2CF8A}"/>
              </a:ext>
            </a:extLst>
          </p:cNvPr>
          <p:cNvSpPr txBox="1"/>
          <p:nvPr/>
        </p:nvSpPr>
        <p:spPr>
          <a:xfrm>
            <a:off x="1471665" y="1906859"/>
            <a:ext cx="920113" cy="646331"/>
          </a:xfrm>
          <a:prstGeom prst="rect">
            <a:avLst/>
          </a:prstGeom>
          <a:noFill/>
        </p:spPr>
        <p:txBody>
          <a:bodyPr wrap="square" rtlCol="0">
            <a:spAutoFit/>
          </a:bodyPr>
          <a:lstStyle/>
          <a:p>
            <a:pPr algn="ctr"/>
            <a:r>
              <a:rPr lang="en-US" altLang="ko-KR" sz="3600" b="1" dirty="0">
                <a:solidFill>
                  <a:schemeClr val="accent2"/>
                </a:solidFill>
                <a:cs typeface="Arial" pitchFamily="34" charset="0"/>
              </a:rPr>
              <a:t>01</a:t>
            </a:r>
            <a:endParaRPr lang="ko-KR" altLang="en-US" sz="3600" b="1" dirty="0">
              <a:solidFill>
                <a:schemeClr val="accent2"/>
              </a:solidFill>
              <a:cs typeface="Arial" pitchFamily="34" charset="0"/>
            </a:endParaRPr>
          </a:p>
        </p:txBody>
      </p:sp>
      <p:grpSp>
        <p:nvGrpSpPr>
          <p:cNvPr id="29" name="Group 28">
            <a:extLst>
              <a:ext uri="{FF2B5EF4-FFF2-40B4-BE49-F238E27FC236}">
                <a16:creationId xmlns:a16="http://schemas.microsoft.com/office/drawing/2014/main" id="{A6B1450F-3749-4147-8615-3B970F9ED64D}"/>
              </a:ext>
            </a:extLst>
          </p:cNvPr>
          <p:cNvGrpSpPr/>
          <p:nvPr/>
        </p:nvGrpSpPr>
        <p:grpSpPr>
          <a:xfrm>
            <a:off x="4773151" y="1664677"/>
            <a:ext cx="2394101" cy="2088232"/>
            <a:chOff x="5248647" y="1608813"/>
            <a:chExt cx="970807" cy="846777"/>
          </a:xfrm>
        </p:grpSpPr>
        <p:sp>
          <p:nvSpPr>
            <p:cNvPr id="30" name="Oval 29">
              <a:extLst>
                <a:ext uri="{FF2B5EF4-FFF2-40B4-BE49-F238E27FC236}">
                  <a16:creationId xmlns:a16="http://schemas.microsoft.com/office/drawing/2014/main" id="{89D40A2B-9299-4B80-A6A2-E5154FE00EC9}"/>
                </a:ext>
              </a:extLst>
            </p:cNvPr>
            <p:cNvSpPr/>
            <p:nvPr/>
          </p:nvSpPr>
          <p:spPr>
            <a:xfrm>
              <a:off x="5248647" y="1608813"/>
              <a:ext cx="846777" cy="846777"/>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5463F56A-E93A-4E1C-B839-F7A8FA6170B6}"/>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34" name="TextBox 33">
            <a:extLst>
              <a:ext uri="{FF2B5EF4-FFF2-40B4-BE49-F238E27FC236}">
                <a16:creationId xmlns:a16="http://schemas.microsoft.com/office/drawing/2014/main" id="{38F2F738-7511-4B81-BC75-8E4D89173A91}"/>
              </a:ext>
            </a:extLst>
          </p:cNvPr>
          <p:cNvSpPr txBox="1"/>
          <p:nvPr/>
        </p:nvSpPr>
        <p:spPr>
          <a:xfrm>
            <a:off x="5586440" y="2424504"/>
            <a:ext cx="1591542" cy="1169551"/>
          </a:xfrm>
          <a:prstGeom prst="rect">
            <a:avLst/>
          </a:prstGeom>
          <a:noFill/>
        </p:spPr>
        <p:txBody>
          <a:bodyPr wrap="square" rtlCol="0">
            <a:spAutoFit/>
          </a:bodyPr>
          <a:lstStyle/>
          <a:p>
            <a:pPr lvl="0"/>
            <a:r>
              <a:rPr lang="en-US" sz="1400" dirty="0" smtClean="0">
                <a:latin typeface="Times" panose="02020603060405020304" pitchFamily="18" charset="0"/>
              </a:rPr>
              <a:t>We aim to enter into new markets, so we try hard to make a good marketing</a:t>
            </a:r>
            <a:endParaRPr lang="en-US" sz="1400" dirty="0">
              <a:latin typeface="Times" panose="02020603060405020304" pitchFamily="18" charset="0"/>
            </a:endParaRPr>
          </a:p>
        </p:txBody>
      </p:sp>
      <p:sp>
        <p:nvSpPr>
          <p:cNvPr id="35" name="TextBox 34">
            <a:extLst>
              <a:ext uri="{FF2B5EF4-FFF2-40B4-BE49-F238E27FC236}">
                <a16:creationId xmlns:a16="http://schemas.microsoft.com/office/drawing/2014/main" id="{5D33DB8D-709F-46F0-9F2B-6846705BA083}"/>
              </a:ext>
            </a:extLst>
          </p:cNvPr>
          <p:cNvSpPr txBox="1"/>
          <p:nvPr/>
        </p:nvSpPr>
        <p:spPr>
          <a:xfrm>
            <a:off x="5073198" y="1999342"/>
            <a:ext cx="920113" cy="646331"/>
          </a:xfrm>
          <a:prstGeom prst="rect">
            <a:avLst/>
          </a:prstGeom>
          <a:noFill/>
        </p:spPr>
        <p:txBody>
          <a:bodyPr wrap="square"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grpSp>
        <p:nvGrpSpPr>
          <p:cNvPr id="39" name="Group 38">
            <a:extLst>
              <a:ext uri="{FF2B5EF4-FFF2-40B4-BE49-F238E27FC236}">
                <a16:creationId xmlns:a16="http://schemas.microsoft.com/office/drawing/2014/main" id="{B12F40DF-89A3-44B5-8278-88DB6DF5652F}"/>
              </a:ext>
            </a:extLst>
          </p:cNvPr>
          <p:cNvGrpSpPr/>
          <p:nvPr/>
        </p:nvGrpSpPr>
        <p:grpSpPr>
          <a:xfrm>
            <a:off x="8441102" y="1593989"/>
            <a:ext cx="2394101" cy="2088232"/>
            <a:chOff x="5248647" y="1608813"/>
            <a:chExt cx="970807" cy="846777"/>
          </a:xfrm>
        </p:grpSpPr>
        <p:sp>
          <p:nvSpPr>
            <p:cNvPr id="40" name="Oval 39">
              <a:extLst>
                <a:ext uri="{FF2B5EF4-FFF2-40B4-BE49-F238E27FC236}">
                  <a16:creationId xmlns:a16="http://schemas.microsoft.com/office/drawing/2014/main" id="{F42AECC6-E8E9-415C-927D-484CC8C16DC4}"/>
                </a:ext>
              </a:extLst>
            </p:cNvPr>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Oval 40">
              <a:extLst>
                <a:ext uri="{FF2B5EF4-FFF2-40B4-BE49-F238E27FC236}">
                  <a16:creationId xmlns:a16="http://schemas.microsoft.com/office/drawing/2014/main" id="{46749256-5FBE-4484-9EE4-D40BFC657FA0}"/>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44" name="TextBox 43">
            <a:extLst>
              <a:ext uri="{FF2B5EF4-FFF2-40B4-BE49-F238E27FC236}">
                <a16:creationId xmlns:a16="http://schemas.microsoft.com/office/drawing/2014/main" id="{03692B66-6F80-4087-9822-2150A4FBC57D}"/>
              </a:ext>
            </a:extLst>
          </p:cNvPr>
          <p:cNvSpPr txBox="1"/>
          <p:nvPr/>
        </p:nvSpPr>
        <p:spPr>
          <a:xfrm>
            <a:off x="9243661" y="2608829"/>
            <a:ext cx="1591542" cy="738664"/>
          </a:xfrm>
          <a:prstGeom prst="rect">
            <a:avLst/>
          </a:prstGeom>
          <a:noFill/>
        </p:spPr>
        <p:txBody>
          <a:bodyPr wrap="square" rtlCol="0">
            <a:spAutoFit/>
          </a:bodyPr>
          <a:lstStyle/>
          <a:p>
            <a:pPr lvl="0"/>
            <a:r>
              <a:rPr lang="en-US" sz="1400" dirty="0" smtClean="0">
                <a:latin typeface="Times" panose="02020603060405020304" pitchFamily="18" charset="0"/>
              </a:rPr>
              <a:t>We aim to create new jobs in our Port</a:t>
            </a:r>
            <a:endParaRPr lang="en-US" sz="1400" dirty="0">
              <a:latin typeface="Times" panose="02020603060405020304" pitchFamily="18" charset="0"/>
            </a:endParaRPr>
          </a:p>
        </p:txBody>
      </p:sp>
      <p:sp>
        <p:nvSpPr>
          <p:cNvPr id="45" name="TextBox 44">
            <a:extLst>
              <a:ext uri="{FF2B5EF4-FFF2-40B4-BE49-F238E27FC236}">
                <a16:creationId xmlns:a16="http://schemas.microsoft.com/office/drawing/2014/main" id="{40D26619-ACF6-43CB-9905-787787728577}"/>
              </a:ext>
            </a:extLst>
          </p:cNvPr>
          <p:cNvSpPr txBox="1"/>
          <p:nvPr/>
        </p:nvSpPr>
        <p:spPr>
          <a:xfrm>
            <a:off x="8797915" y="1999342"/>
            <a:ext cx="920113" cy="646331"/>
          </a:xfrm>
          <a:prstGeom prst="rect">
            <a:avLst/>
          </a:prstGeom>
          <a:noFill/>
        </p:spPr>
        <p:txBody>
          <a:bodyPr wrap="square" rtlCol="0">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grpSp>
        <p:nvGrpSpPr>
          <p:cNvPr id="49" name="Group 48">
            <a:extLst>
              <a:ext uri="{FF2B5EF4-FFF2-40B4-BE49-F238E27FC236}">
                <a16:creationId xmlns:a16="http://schemas.microsoft.com/office/drawing/2014/main" id="{D4777ACA-9407-4B31-AF1B-2B7CFE40F97E}"/>
              </a:ext>
            </a:extLst>
          </p:cNvPr>
          <p:cNvGrpSpPr/>
          <p:nvPr/>
        </p:nvGrpSpPr>
        <p:grpSpPr>
          <a:xfrm>
            <a:off x="2584795" y="4085132"/>
            <a:ext cx="2753823" cy="2340166"/>
            <a:chOff x="5248647" y="1608813"/>
            <a:chExt cx="970807" cy="846777"/>
          </a:xfrm>
        </p:grpSpPr>
        <p:sp>
          <p:nvSpPr>
            <p:cNvPr id="51" name="Oval 50">
              <a:extLst>
                <a:ext uri="{FF2B5EF4-FFF2-40B4-BE49-F238E27FC236}">
                  <a16:creationId xmlns:a16="http://schemas.microsoft.com/office/drawing/2014/main" id="{6B378368-C541-4634-A71E-82303CEAFA73}"/>
                </a:ext>
              </a:extLst>
            </p:cNvPr>
            <p:cNvSpPr/>
            <p:nvPr/>
          </p:nvSpPr>
          <p:spPr>
            <a:xfrm>
              <a:off x="5248647" y="1608813"/>
              <a:ext cx="846777" cy="846777"/>
            </a:xfrm>
            <a:prstGeom prst="ellipse">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51">
              <a:extLst>
                <a:ext uri="{FF2B5EF4-FFF2-40B4-BE49-F238E27FC236}">
                  <a16:creationId xmlns:a16="http://schemas.microsoft.com/office/drawing/2014/main" id="{FDCF4CAA-2576-4024-AD66-C6076A21C731}"/>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54" name="TextBox 53">
            <a:extLst>
              <a:ext uri="{FF2B5EF4-FFF2-40B4-BE49-F238E27FC236}">
                <a16:creationId xmlns:a16="http://schemas.microsoft.com/office/drawing/2014/main" id="{38F2F738-7511-4B81-BC75-8E4D89173A91}"/>
              </a:ext>
            </a:extLst>
          </p:cNvPr>
          <p:cNvSpPr txBox="1"/>
          <p:nvPr/>
        </p:nvSpPr>
        <p:spPr>
          <a:xfrm>
            <a:off x="3399365" y="4791499"/>
            <a:ext cx="1591542" cy="1384995"/>
          </a:xfrm>
          <a:prstGeom prst="rect">
            <a:avLst/>
          </a:prstGeom>
          <a:noFill/>
        </p:spPr>
        <p:txBody>
          <a:bodyPr wrap="square" rtlCol="0">
            <a:spAutoFit/>
          </a:bodyPr>
          <a:lstStyle/>
          <a:p>
            <a:pPr lvl="0"/>
            <a:r>
              <a:rPr lang="en-US" sz="1400" dirty="0" smtClean="0">
                <a:latin typeface="Times" panose="02020603060405020304" pitchFamily="18" charset="0"/>
              </a:rPr>
              <a:t>We aim to increase the number of </a:t>
            </a:r>
            <a:r>
              <a:rPr lang="en-US" sz="1400" dirty="0" err="1" smtClean="0">
                <a:latin typeface="Times" panose="02020603060405020304" pitchFamily="18" charset="0"/>
              </a:rPr>
              <a:t>passagers</a:t>
            </a:r>
            <a:r>
              <a:rPr lang="en-US" sz="1400" dirty="0" smtClean="0">
                <a:latin typeface="Times" panose="02020603060405020304" pitchFamily="18" charset="0"/>
              </a:rPr>
              <a:t> and tourists, offering good services and competitive rates </a:t>
            </a:r>
            <a:endParaRPr lang="en-US" sz="1400" dirty="0">
              <a:latin typeface="Times" panose="02020603060405020304" pitchFamily="18" charset="0"/>
            </a:endParaRPr>
          </a:p>
        </p:txBody>
      </p:sp>
      <p:grpSp>
        <p:nvGrpSpPr>
          <p:cNvPr id="55" name="Group 54">
            <a:extLst>
              <a:ext uri="{FF2B5EF4-FFF2-40B4-BE49-F238E27FC236}">
                <a16:creationId xmlns:a16="http://schemas.microsoft.com/office/drawing/2014/main" id="{B12F40DF-89A3-44B5-8278-88DB6DF5652F}"/>
              </a:ext>
            </a:extLst>
          </p:cNvPr>
          <p:cNvGrpSpPr/>
          <p:nvPr/>
        </p:nvGrpSpPr>
        <p:grpSpPr>
          <a:xfrm>
            <a:off x="6275411" y="4085131"/>
            <a:ext cx="2720807" cy="2347099"/>
            <a:chOff x="5248647" y="1608813"/>
            <a:chExt cx="970807" cy="846777"/>
          </a:xfrm>
        </p:grpSpPr>
        <p:sp>
          <p:nvSpPr>
            <p:cNvPr id="56" name="Oval 55">
              <a:extLst>
                <a:ext uri="{FF2B5EF4-FFF2-40B4-BE49-F238E27FC236}">
                  <a16:creationId xmlns:a16="http://schemas.microsoft.com/office/drawing/2014/main" id="{F42AECC6-E8E9-415C-927D-484CC8C16DC4}"/>
                </a:ext>
              </a:extLst>
            </p:cNvPr>
            <p:cNvSpPr/>
            <p:nvPr/>
          </p:nvSpPr>
          <p:spPr>
            <a:xfrm>
              <a:off x="5248647" y="1608813"/>
              <a:ext cx="846777"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7" name="Oval 56">
              <a:extLst>
                <a:ext uri="{FF2B5EF4-FFF2-40B4-BE49-F238E27FC236}">
                  <a16:creationId xmlns:a16="http://schemas.microsoft.com/office/drawing/2014/main" id="{46749256-5FBE-4484-9EE4-D40BFC657FA0}"/>
                </a:ext>
              </a:extLst>
            </p:cNvPr>
            <p:cNvSpPr/>
            <p:nvPr/>
          </p:nvSpPr>
          <p:spPr>
            <a:xfrm>
              <a:off x="5392663" y="1622672"/>
              <a:ext cx="826791" cy="826791"/>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sp>
        <p:nvSpPr>
          <p:cNvPr id="58" name="TextBox 57">
            <a:extLst>
              <a:ext uri="{FF2B5EF4-FFF2-40B4-BE49-F238E27FC236}">
                <a16:creationId xmlns:a16="http://schemas.microsoft.com/office/drawing/2014/main" id="{40D26619-ACF6-43CB-9905-787787728577}"/>
              </a:ext>
            </a:extLst>
          </p:cNvPr>
          <p:cNvSpPr txBox="1"/>
          <p:nvPr/>
        </p:nvSpPr>
        <p:spPr>
          <a:xfrm>
            <a:off x="6630568" y="4482917"/>
            <a:ext cx="920113" cy="646331"/>
          </a:xfrm>
          <a:prstGeom prst="rect">
            <a:avLst/>
          </a:prstGeom>
          <a:noFill/>
        </p:spPr>
        <p:txBody>
          <a:bodyPr wrap="square" rtlCol="0">
            <a:spAutoFit/>
          </a:bodyPr>
          <a:lstStyle/>
          <a:p>
            <a:pPr algn="ctr"/>
            <a:r>
              <a:rPr lang="en-US" altLang="ko-KR" sz="3600" b="1" dirty="0" smtClean="0">
                <a:solidFill>
                  <a:schemeClr val="accent3"/>
                </a:solidFill>
                <a:cs typeface="Arial" pitchFamily="34" charset="0"/>
              </a:rPr>
              <a:t>05</a:t>
            </a:r>
            <a:endParaRPr lang="ko-KR" altLang="en-US" sz="3600" b="1" dirty="0">
              <a:solidFill>
                <a:schemeClr val="accent3"/>
              </a:solidFill>
              <a:cs typeface="Arial" pitchFamily="34" charset="0"/>
            </a:endParaRPr>
          </a:p>
        </p:txBody>
      </p:sp>
      <p:sp>
        <p:nvSpPr>
          <p:cNvPr id="59" name="TextBox 58">
            <a:extLst>
              <a:ext uri="{FF2B5EF4-FFF2-40B4-BE49-F238E27FC236}">
                <a16:creationId xmlns:a16="http://schemas.microsoft.com/office/drawing/2014/main" id="{03692B66-6F80-4087-9822-2150A4FBC57D}"/>
              </a:ext>
            </a:extLst>
          </p:cNvPr>
          <p:cNvSpPr txBox="1"/>
          <p:nvPr/>
        </p:nvSpPr>
        <p:spPr>
          <a:xfrm>
            <a:off x="7127257" y="4969635"/>
            <a:ext cx="1591542" cy="738664"/>
          </a:xfrm>
          <a:prstGeom prst="rect">
            <a:avLst/>
          </a:prstGeom>
          <a:noFill/>
        </p:spPr>
        <p:txBody>
          <a:bodyPr wrap="square" rtlCol="0">
            <a:spAutoFit/>
          </a:bodyPr>
          <a:lstStyle/>
          <a:p>
            <a:pPr lvl="0"/>
            <a:r>
              <a:rPr lang="en-US" sz="1400" dirty="0" smtClean="0">
                <a:latin typeface="Times" panose="02020603060405020304" pitchFamily="18" charset="0"/>
              </a:rPr>
              <a:t>We aim to develop all the city and its around areas</a:t>
            </a:r>
            <a:endParaRPr lang="en-US" sz="1050" dirty="0">
              <a:latin typeface="Times" panose="02020603060405020304" pitchFamily="18" charset="0"/>
            </a:endParaRPr>
          </a:p>
        </p:txBody>
      </p:sp>
      <p:sp>
        <p:nvSpPr>
          <p:cNvPr id="60" name="TextBox 59">
            <a:extLst>
              <a:ext uri="{FF2B5EF4-FFF2-40B4-BE49-F238E27FC236}">
                <a16:creationId xmlns:a16="http://schemas.microsoft.com/office/drawing/2014/main" id="{061752F2-1269-4534-A89F-065AC9B2CF8A}"/>
              </a:ext>
            </a:extLst>
          </p:cNvPr>
          <p:cNvSpPr txBox="1"/>
          <p:nvPr/>
        </p:nvSpPr>
        <p:spPr>
          <a:xfrm>
            <a:off x="2951963" y="4323304"/>
            <a:ext cx="920113" cy="646331"/>
          </a:xfrm>
          <a:prstGeom prst="rect">
            <a:avLst/>
          </a:prstGeom>
          <a:noFill/>
        </p:spPr>
        <p:txBody>
          <a:bodyPr wrap="square" rtlCol="0">
            <a:spAutoFit/>
          </a:bodyPr>
          <a:lstStyle/>
          <a:p>
            <a:pPr algn="ctr"/>
            <a:r>
              <a:rPr lang="en-US" altLang="ko-KR" sz="3600" b="1" dirty="0" smtClean="0">
                <a:solidFill>
                  <a:schemeClr val="accent2"/>
                </a:solidFill>
                <a:cs typeface="Arial" pitchFamily="34" charset="0"/>
              </a:rPr>
              <a:t>04</a:t>
            </a:r>
            <a:endParaRPr lang="ko-KR" altLang="en-US" sz="3600" b="1" dirty="0">
              <a:solidFill>
                <a:schemeClr val="accent2"/>
              </a:solidFill>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043" y="1635735"/>
            <a:ext cx="1657988" cy="828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9188" y="1307723"/>
            <a:ext cx="1127544" cy="1127544"/>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4264256" y="3983240"/>
            <a:ext cx="875469" cy="875469"/>
          </a:xfrm>
          <a:prstGeom prst="rect">
            <a:avLst/>
          </a:prstGeom>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054499">
            <a:off x="7858722" y="3916604"/>
            <a:ext cx="1008742" cy="100874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05733">
            <a:off x="2492670" y="1307723"/>
            <a:ext cx="1172958" cy="1172958"/>
          </a:xfrm>
          <a:prstGeom prst="rect">
            <a:avLst/>
          </a:prstGeom>
        </p:spPr>
      </p:pic>
    </p:spTree>
    <p:extLst>
      <p:ext uri="{BB962C8B-B14F-4D97-AF65-F5344CB8AC3E}">
        <p14:creationId xmlns:p14="http://schemas.microsoft.com/office/powerpoint/2010/main" val="486946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5476758" y="4611499"/>
            <a:ext cx="6409159" cy="724247"/>
          </a:xfrm>
          <a:prstGeom prst="rect">
            <a:avLst/>
          </a:prstGeom>
        </p:spPr>
        <p:txBody>
          <a:bodyPr/>
          <a:lstStyle/>
          <a:p>
            <a:r>
              <a:rPr lang="en-US"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 !</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nvGrpSpPr>
          <p:cNvPr id="82" name="Group 81">
            <a:extLst>
              <a:ext uri="{FF2B5EF4-FFF2-40B4-BE49-F238E27FC236}">
                <a16:creationId xmlns:a16="http://schemas.microsoft.com/office/drawing/2014/main" id="{181A875E-B985-4A95-B67F-AB878E3664C7}"/>
              </a:ext>
            </a:extLst>
          </p:cNvPr>
          <p:cNvGrpSpPr/>
          <p:nvPr/>
        </p:nvGrpSpPr>
        <p:grpSpPr>
          <a:xfrm>
            <a:off x="1145335" y="1764930"/>
            <a:ext cx="4264394" cy="4313485"/>
            <a:chOff x="369152" y="1617134"/>
            <a:chExt cx="3546035" cy="3586857"/>
          </a:xfrm>
        </p:grpSpPr>
        <p:grpSp>
          <p:nvGrpSpPr>
            <p:cNvPr id="83" name="Group 82">
              <a:extLst>
                <a:ext uri="{FF2B5EF4-FFF2-40B4-BE49-F238E27FC236}">
                  <a16:creationId xmlns:a16="http://schemas.microsoft.com/office/drawing/2014/main" id="{8CF025F1-484C-4478-B489-7EF458BCD599}"/>
                </a:ext>
              </a:extLst>
            </p:cNvPr>
            <p:cNvGrpSpPr/>
            <p:nvPr/>
          </p:nvGrpSpPr>
          <p:grpSpPr>
            <a:xfrm>
              <a:off x="926950" y="1617134"/>
              <a:ext cx="2049224" cy="852218"/>
              <a:chOff x="926950" y="1617134"/>
              <a:chExt cx="2049224" cy="852218"/>
            </a:xfrm>
          </p:grpSpPr>
          <p:sp>
            <p:nvSpPr>
              <p:cNvPr id="103" name="Rectangle 14">
                <a:extLst>
                  <a:ext uri="{FF2B5EF4-FFF2-40B4-BE49-F238E27FC236}">
                    <a16:creationId xmlns:a16="http://schemas.microsoft.com/office/drawing/2014/main" id="{5A53FFA6-7AAA-4084-9757-FBAC6F74C270}"/>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Right Triangle 13">
                <a:extLst>
                  <a:ext uri="{FF2B5EF4-FFF2-40B4-BE49-F238E27FC236}">
                    <a16:creationId xmlns:a16="http://schemas.microsoft.com/office/drawing/2014/main" id="{669FCF72-485B-49AA-A6CE-5FD9A10DA331}"/>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Rectangle 24">
                <a:extLst>
                  <a:ext uri="{FF2B5EF4-FFF2-40B4-BE49-F238E27FC236}">
                    <a16:creationId xmlns:a16="http://schemas.microsoft.com/office/drawing/2014/main" id="{E076EE39-CEF0-451B-848A-823AB9CA0C24}"/>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Rectangle 41">
                <a:extLst>
                  <a:ext uri="{FF2B5EF4-FFF2-40B4-BE49-F238E27FC236}">
                    <a16:creationId xmlns:a16="http://schemas.microsoft.com/office/drawing/2014/main" id="{58868140-7EA8-4D07-A8CC-9C3DE68F3622}"/>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7" name="Isosceles Triangle 3">
                <a:extLst>
                  <a:ext uri="{FF2B5EF4-FFF2-40B4-BE49-F238E27FC236}">
                    <a16:creationId xmlns:a16="http://schemas.microsoft.com/office/drawing/2014/main" id="{DB6CAE9B-E902-4929-85E7-EB537E7FB639}"/>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4" name="Group 83">
              <a:extLst>
                <a:ext uri="{FF2B5EF4-FFF2-40B4-BE49-F238E27FC236}">
                  <a16:creationId xmlns:a16="http://schemas.microsoft.com/office/drawing/2014/main" id="{E7EF5E46-D4B3-4180-961C-C4B93B35C7F4}"/>
                </a:ext>
              </a:extLst>
            </p:cNvPr>
            <p:cNvGrpSpPr/>
            <p:nvPr/>
          </p:nvGrpSpPr>
          <p:grpSpPr>
            <a:xfrm rot="4990866">
              <a:off x="2464466" y="2788531"/>
              <a:ext cx="2049224" cy="852218"/>
              <a:chOff x="926950" y="1617134"/>
              <a:chExt cx="2049224" cy="852218"/>
            </a:xfrm>
          </p:grpSpPr>
          <p:sp>
            <p:nvSpPr>
              <p:cNvPr id="98" name="Rectangle 14">
                <a:extLst>
                  <a:ext uri="{FF2B5EF4-FFF2-40B4-BE49-F238E27FC236}">
                    <a16:creationId xmlns:a16="http://schemas.microsoft.com/office/drawing/2014/main" id="{C9E11633-3929-4408-AF1F-460C1265DD58}"/>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9" name="Right Triangle 13">
                <a:extLst>
                  <a:ext uri="{FF2B5EF4-FFF2-40B4-BE49-F238E27FC236}">
                    <a16:creationId xmlns:a16="http://schemas.microsoft.com/office/drawing/2014/main" id="{97047153-FAE3-437D-BEA6-AAB8858202ED}"/>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0" name="Rectangle 24">
                <a:extLst>
                  <a:ext uri="{FF2B5EF4-FFF2-40B4-BE49-F238E27FC236}">
                    <a16:creationId xmlns:a16="http://schemas.microsoft.com/office/drawing/2014/main" id="{C800B9AA-DF30-42B6-AEB6-074D5B4B0E2D}"/>
                  </a:ext>
                </a:extLst>
              </p:cNvPr>
              <p:cNvSpPr>
                <a:spLocks noChangeAspect="1"/>
              </p:cNvSpPr>
              <p:nvPr/>
            </p:nvSpPr>
            <p:spPr>
              <a:xfrm rot="20700000">
                <a:off x="2300573" y="1797574"/>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Rectangle 41">
                <a:extLst>
                  <a:ext uri="{FF2B5EF4-FFF2-40B4-BE49-F238E27FC236}">
                    <a16:creationId xmlns:a16="http://schemas.microsoft.com/office/drawing/2014/main" id="{195C837E-FBCB-41E0-8B27-60C7550DEDE0}"/>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2" name="Isosceles Triangle 3">
                <a:extLst>
                  <a:ext uri="{FF2B5EF4-FFF2-40B4-BE49-F238E27FC236}">
                    <a16:creationId xmlns:a16="http://schemas.microsoft.com/office/drawing/2014/main" id="{59958A79-B804-466B-83D7-9CF4E0D21244}"/>
                  </a:ext>
                </a:extLst>
              </p:cNvPr>
              <p:cNvSpPr>
                <a:spLocks noChangeAspect="1"/>
              </p:cNvSpPr>
              <p:nvPr/>
            </p:nvSpPr>
            <p:spPr>
              <a:xfrm rot="2229245">
                <a:off x="2616513" y="2030577"/>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5" name="Group 84">
              <a:extLst>
                <a:ext uri="{FF2B5EF4-FFF2-40B4-BE49-F238E27FC236}">
                  <a16:creationId xmlns:a16="http://schemas.microsoft.com/office/drawing/2014/main" id="{2478CBBE-2899-4805-8C65-7250D98B1033}"/>
                </a:ext>
              </a:extLst>
            </p:cNvPr>
            <p:cNvGrpSpPr/>
            <p:nvPr/>
          </p:nvGrpSpPr>
          <p:grpSpPr>
            <a:xfrm rot="10066674">
              <a:off x="1444650" y="4351773"/>
              <a:ext cx="2063339" cy="852218"/>
              <a:chOff x="926950" y="1617134"/>
              <a:chExt cx="2063339" cy="852218"/>
            </a:xfrm>
          </p:grpSpPr>
          <p:sp>
            <p:nvSpPr>
              <p:cNvPr id="93" name="Rectangle 14">
                <a:extLst>
                  <a:ext uri="{FF2B5EF4-FFF2-40B4-BE49-F238E27FC236}">
                    <a16:creationId xmlns:a16="http://schemas.microsoft.com/office/drawing/2014/main" id="{F9D3CFFD-5F92-4DC2-8344-1B836752E836}"/>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Right Triangle 13">
                <a:extLst>
                  <a:ext uri="{FF2B5EF4-FFF2-40B4-BE49-F238E27FC236}">
                    <a16:creationId xmlns:a16="http://schemas.microsoft.com/office/drawing/2014/main" id="{C2A6BB69-D8AC-4D8B-9051-F4D3DC176853}"/>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5" name="Rectangle 24">
                <a:extLst>
                  <a:ext uri="{FF2B5EF4-FFF2-40B4-BE49-F238E27FC236}">
                    <a16:creationId xmlns:a16="http://schemas.microsoft.com/office/drawing/2014/main" id="{7CB45026-8B58-4E3A-B6BB-0529463E4DD9}"/>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6" name="Rectangle 41">
                <a:extLst>
                  <a:ext uri="{FF2B5EF4-FFF2-40B4-BE49-F238E27FC236}">
                    <a16:creationId xmlns:a16="http://schemas.microsoft.com/office/drawing/2014/main" id="{0A992622-4E3D-4FFF-9944-4CE420DFD899}"/>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7" name="Isosceles Triangle 3">
                <a:extLst>
                  <a:ext uri="{FF2B5EF4-FFF2-40B4-BE49-F238E27FC236}">
                    <a16:creationId xmlns:a16="http://schemas.microsoft.com/office/drawing/2014/main" id="{7D83095C-FD86-4DE3-8A01-266BA2CA2186}"/>
                  </a:ext>
                </a:extLst>
              </p:cNvPr>
              <p:cNvSpPr>
                <a:spLocks noChangeAspect="1"/>
              </p:cNvSpPr>
              <p:nvPr/>
            </p:nvSpPr>
            <p:spPr>
              <a:xfrm rot="2229245">
                <a:off x="2630628" y="1965414"/>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6" name="Group 85">
              <a:extLst>
                <a:ext uri="{FF2B5EF4-FFF2-40B4-BE49-F238E27FC236}">
                  <a16:creationId xmlns:a16="http://schemas.microsoft.com/office/drawing/2014/main" id="{21F011C1-2D5C-469F-8351-7CC3EE599D7D}"/>
                </a:ext>
              </a:extLst>
            </p:cNvPr>
            <p:cNvGrpSpPr/>
            <p:nvPr/>
          </p:nvGrpSpPr>
          <p:grpSpPr>
            <a:xfrm rot="15054074">
              <a:off x="-267551" y="3562253"/>
              <a:ext cx="2125623" cy="852218"/>
              <a:chOff x="926950" y="1617134"/>
              <a:chExt cx="2125623" cy="852218"/>
            </a:xfrm>
          </p:grpSpPr>
          <p:sp>
            <p:nvSpPr>
              <p:cNvPr id="88" name="Rectangle 14">
                <a:extLst>
                  <a:ext uri="{FF2B5EF4-FFF2-40B4-BE49-F238E27FC236}">
                    <a16:creationId xmlns:a16="http://schemas.microsoft.com/office/drawing/2014/main" id="{8761C0E5-30B7-44F9-887D-659F09304A7E}"/>
                  </a:ext>
                </a:extLst>
              </p:cNvPr>
              <p:cNvSpPr/>
              <p:nvPr/>
            </p:nvSpPr>
            <p:spPr>
              <a:xfrm rot="19949266">
                <a:off x="1199615" y="1717912"/>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9" name="Right Triangle 13">
                <a:extLst>
                  <a:ext uri="{FF2B5EF4-FFF2-40B4-BE49-F238E27FC236}">
                    <a16:creationId xmlns:a16="http://schemas.microsoft.com/office/drawing/2014/main" id="{63608171-FA5D-49A1-BA77-6B5170DB532C}"/>
                  </a:ext>
                </a:extLst>
              </p:cNvPr>
              <p:cNvSpPr/>
              <p:nvPr/>
            </p:nvSpPr>
            <p:spPr>
              <a:xfrm>
                <a:off x="1823542" y="1617134"/>
                <a:ext cx="504056" cy="504056"/>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0" name="Rectangle 24">
                <a:extLst>
                  <a:ext uri="{FF2B5EF4-FFF2-40B4-BE49-F238E27FC236}">
                    <a16:creationId xmlns:a16="http://schemas.microsoft.com/office/drawing/2014/main" id="{49E325F4-D23D-4F8C-B149-73684CA87282}"/>
                  </a:ext>
                </a:extLst>
              </p:cNvPr>
              <p:cNvSpPr>
                <a:spLocks noChangeAspect="1"/>
              </p:cNvSpPr>
              <p:nvPr/>
            </p:nvSpPr>
            <p:spPr>
              <a:xfrm rot="20700000">
                <a:off x="2307865" y="1808900"/>
                <a:ext cx="456968" cy="360000"/>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1" name="Rectangle 41">
                <a:extLst>
                  <a:ext uri="{FF2B5EF4-FFF2-40B4-BE49-F238E27FC236}">
                    <a16:creationId xmlns:a16="http://schemas.microsoft.com/office/drawing/2014/main" id="{B6DBBCF0-7831-46D1-B565-2CCF11BA64BF}"/>
                  </a:ext>
                </a:extLst>
              </p:cNvPr>
              <p:cNvSpPr>
                <a:spLocks/>
              </p:cNvSpPr>
              <p:nvPr/>
            </p:nvSpPr>
            <p:spPr>
              <a:xfrm rot="19192674">
                <a:off x="926950" y="2109352"/>
                <a:ext cx="360000" cy="360000"/>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2" name="Isosceles Triangle 3">
                <a:extLst>
                  <a:ext uri="{FF2B5EF4-FFF2-40B4-BE49-F238E27FC236}">
                    <a16:creationId xmlns:a16="http://schemas.microsoft.com/office/drawing/2014/main" id="{C72844CD-D15F-46CA-A5DE-9682443830F2}"/>
                  </a:ext>
                </a:extLst>
              </p:cNvPr>
              <p:cNvSpPr>
                <a:spLocks noChangeAspect="1"/>
              </p:cNvSpPr>
              <p:nvPr/>
            </p:nvSpPr>
            <p:spPr>
              <a:xfrm rot="2229245">
                <a:off x="2692912" y="1965188"/>
                <a:ext cx="359661" cy="360000"/>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87" name="Rectangle 14">
              <a:extLst>
                <a:ext uri="{FF2B5EF4-FFF2-40B4-BE49-F238E27FC236}">
                  <a16:creationId xmlns:a16="http://schemas.microsoft.com/office/drawing/2014/main" id="{B4FBD92F-522A-43B8-AB5D-6E74F190FCC3}"/>
                </a:ext>
              </a:extLst>
            </p:cNvPr>
            <p:cNvSpPr/>
            <p:nvPr/>
          </p:nvSpPr>
          <p:spPr>
            <a:xfrm rot="18143891">
              <a:off x="423487" y="2403381"/>
              <a:ext cx="531261" cy="531261"/>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09" name="Group 108">
            <a:extLst>
              <a:ext uri="{FF2B5EF4-FFF2-40B4-BE49-F238E27FC236}">
                <a16:creationId xmlns:a16="http://schemas.microsoft.com/office/drawing/2014/main" id="{418685AE-8DD6-458F-94F3-7F8735612256}"/>
              </a:ext>
            </a:extLst>
          </p:cNvPr>
          <p:cNvGrpSpPr/>
          <p:nvPr/>
        </p:nvGrpSpPr>
        <p:grpSpPr>
          <a:xfrm>
            <a:off x="0" y="1341259"/>
            <a:ext cx="9690503" cy="4999224"/>
            <a:chOff x="-579606" y="1337697"/>
            <a:chExt cx="8058090" cy="4157080"/>
          </a:xfrm>
        </p:grpSpPr>
        <p:sp>
          <p:nvSpPr>
            <p:cNvPr id="110" name="Oval 109">
              <a:extLst>
                <a:ext uri="{FF2B5EF4-FFF2-40B4-BE49-F238E27FC236}">
                  <a16:creationId xmlns:a16="http://schemas.microsoft.com/office/drawing/2014/main" id="{79F1BA01-19D2-404D-8694-2D09EEB4F265}"/>
                </a:ext>
              </a:extLst>
            </p:cNvPr>
            <p:cNvSpPr/>
            <p:nvPr/>
          </p:nvSpPr>
          <p:spPr>
            <a:xfrm>
              <a:off x="561202" y="1968076"/>
              <a:ext cx="3002685" cy="3002685"/>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1" name="Freeform 5">
              <a:extLst>
                <a:ext uri="{FF2B5EF4-FFF2-40B4-BE49-F238E27FC236}">
                  <a16:creationId xmlns:a16="http://schemas.microsoft.com/office/drawing/2014/main" id="{10D2C508-B7CC-4BB9-B32B-FA768B4C618A}"/>
                </a:ext>
              </a:extLst>
            </p:cNvPr>
            <p:cNvSpPr/>
            <p:nvPr/>
          </p:nvSpPr>
          <p:spPr>
            <a:xfrm>
              <a:off x="-579606" y="1337697"/>
              <a:ext cx="8058090" cy="4157080"/>
            </a:xfrm>
            <a:custGeom>
              <a:avLst/>
              <a:gdLst>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5448300 w 6410325"/>
                <a:gd name="connsiteY2" fmla="*/ 590550 h 2800350"/>
                <a:gd name="connsiteX3" fmla="*/ 6410325 w 6410325"/>
                <a:gd name="connsiteY3" fmla="*/ 0 h 2800350"/>
                <a:gd name="connsiteX0" fmla="*/ 0 w 6410325"/>
                <a:gd name="connsiteY0" fmla="*/ 2800350 h 2800350"/>
                <a:gd name="connsiteX1" fmla="*/ 2447925 w 6410325"/>
                <a:gd name="connsiteY1" fmla="*/ 2314575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410325"/>
                <a:gd name="connsiteY0" fmla="*/ 2800350 h 2800350"/>
                <a:gd name="connsiteX1" fmla="*/ 2876550 w 6410325"/>
                <a:gd name="connsiteY1" fmla="*/ 2076450 h 2800350"/>
                <a:gd name="connsiteX2" fmla="*/ 4924425 w 6410325"/>
                <a:gd name="connsiteY2" fmla="*/ 552450 h 2800350"/>
                <a:gd name="connsiteX3" fmla="*/ 6410325 w 6410325"/>
                <a:gd name="connsiteY3" fmla="*/ 0 h 2800350"/>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895850 w 6381750"/>
                <a:gd name="connsiteY2" fmla="*/ 4762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62500 w 6381750"/>
                <a:gd name="connsiteY2" fmla="*/ 55245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47975 w 6381750"/>
                <a:gd name="connsiteY1" fmla="*/ 20764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81750"/>
                <a:gd name="connsiteY0" fmla="*/ 3209925 h 3209925"/>
                <a:gd name="connsiteX1" fmla="*/ 2895600 w 6381750"/>
                <a:gd name="connsiteY1" fmla="*/ 2038350 h 3209925"/>
                <a:gd name="connsiteX2" fmla="*/ 4705350 w 6381750"/>
                <a:gd name="connsiteY2" fmla="*/ 838200 h 3209925"/>
                <a:gd name="connsiteX3" fmla="*/ 6381750 w 6381750"/>
                <a:gd name="connsiteY3" fmla="*/ 0 h 3209925"/>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481601 h 3481601"/>
                <a:gd name="connsiteX1" fmla="*/ 2895600 w 6334125"/>
                <a:gd name="connsiteY1" fmla="*/ 2310026 h 3481601"/>
                <a:gd name="connsiteX2" fmla="*/ 4705350 w 6334125"/>
                <a:gd name="connsiteY2" fmla="*/ 1109876 h 3481601"/>
                <a:gd name="connsiteX3" fmla="*/ 6334125 w 6334125"/>
                <a:gd name="connsiteY3" fmla="*/ 214526 h 3481601"/>
                <a:gd name="connsiteX0" fmla="*/ 0 w 6334125"/>
                <a:gd name="connsiteY0" fmla="*/ 3267075 h 3267075"/>
                <a:gd name="connsiteX1" fmla="*/ 2895600 w 6334125"/>
                <a:gd name="connsiteY1" fmla="*/ 2095500 h 3267075"/>
                <a:gd name="connsiteX2" fmla="*/ 4705350 w 6334125"/>
                <a:gd name="connsiteY2" fmla="*/ 895350 h 3267075"/>
                <a:gd name="connsiteX3" fmla="*/ 6334125 w 6334125"/>
                <a:gd name="connsiteY3" fmla="*/ 0 h 3267075"/>
                <a:gd name="connsiteX0" fmla="*/ 0 w 6334125"/>
                <a:gd name="connsiteY0" fmla="*/ 3267075 h 3267075"/>
                <a:gd name="connsiteX1" fmla="*/ 2895600 w 6334125"/>
                <a:gd name="connsiteY1" fmla="*/ 2095500 h 3267075"/>
                <a:gd name="connsiteX2" fmla="*/ 4705350 w 6334125"/>
                <a:gd name="connsiteY2" fmla="*/ 895350 h 3267075"/>
                <a:gd name="connsiteX3" fmla="*/ 5221610 w 6334125"/>
                <a:gd name="connsiteY3" fmla="*/ 181769 h 3267075"/>
                <a:gd name="connsiteX4" fmla="*/ 6334125 w 6334125"/>
                <a:gd name="connsiteY4" fmla="*/ 0 h 3267075"/>
                <a:gd name="connsiteX0" fmla="*/ 0 w 6334125"/>
                <a:gd name="connsiteY0" fmla="*/ 3848138 h 3848138"/>
                <a:gd name="connsiteX1" fmla="*/ 2895600 w 6334125"/>
                <a:gd name="connsiteY1" fmla="*/ 2676563 h 3848138"/>
                <a:gd name="connsiteX2" fmla="*/ 4705350 w 6334125"/>
                <a:gd name="connsiteY2" fmla="*/ 1476413 h 3848138"/>
                <a:gd name="connsiteX3" fmla="*/ 4526285 w 6334125"/>
                <a:gd name="connsiteY3" fmla="*/ 19882 h 3848138"/>
                <a:gd name="connsiteX4" fmla="*/ 6334125 w 6334125"/>
                <a:gd name="connsiteY4" fmla="*/ 581063 h 3848138"/>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6334125 w 6334125"/>
                <a:gd name="connsiteY4"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973960 w 6334125"/>
                <a:gd name="connsiteY4" fmla="*/ 545381 h 3868812"/>
                <a:gd name="connsiteX5" fmla="*/ 6334125 w 6334125"/>
                <a:gd name="connsiteY5" fmla="*/ 601737 h 3868812"/>
                <a:gd name="connsiteX0" fmla="*/ 0 w 6334125"/>
                <a:gd name="connsiteY0" fmla="*/ 3868812 h 3868812"/>
                <a:gd name="connsiteX1" fmla="*/ 2895600 w 6334125"/>
                <a:gd name="connsiteY1" fmla="*/ 2697237 h 3868812"/>
                <a:gd name="connsiteX2" fmla="*/ 4705350 w 6334125"/>
                <a:gd name="connsiteY2" fmla="*/ 1497087 h 3868812"/>
                <a:gd name="connsiteX3" fmla="*/ 4526285 w 6334125"/>
                <a:gd name="connsiteY3" fmla="*/ 40556 h 3868812"/>
                <a:gd name="connsiteX4" fmla="*/ 4183385 w 6334125"/>
                <a:gd name="connsiteY4" fmla="*/ 1012106 h 3868812"/>
                <a:gd name="connsiteX5" fmla="*/ 6334125 w 6334125"/>
                <a:gd name="connsiteY5" fmla="*/ 601737 h 3868812"/>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70938 h 3870938"/>
                <a:gd name="connsiteX1" fmla="*/ 2895600 w 6334125"/>
                <a:gd name="connsiteY1" fmla="*/ 2699363 h 3870938"/>
                <a:gd name="connsiteX2" fmla="*/ 4705350 w 6334125"/>
                <a:gd name="connsiteY2" fmla="*/ 1499213 h 3870938"/>
                <a:gd name="connsiteX3" fmla="*/ 4526285 w 6334125"/>
                <a:gd name="connsiteY3" fmla="*/ 42682 h 3870938"/>
                <a:gd name="connsiteX4" fmla="*/ 4183385 w 6334125"/>
                <a:gd name="connsiteY4" fmla="*/ 1014232 h 3870938"/>
                <a:gd name="connsiteX5" fmla="*/ 6334125 w 6334125"/>
                <a:gd name="connsiteY5" fmla="*/ 603863 h 3870938"/>
                <a:gd name="connsiteX0" fmla="*/ 0 w 6334125"/>
                <a:gd name="connsiteY0" fmla="*/ 3852187 h 3852187"/>
                <a:gd name="connsiteX1" fmla="*/ 2895600 w 6334125"/>
                <a:gd name="connsiteY1" fmla="*/ 2680612 h 3852187"/>
                <a:gd name="connsiteX2" fmla="*/ 4705350 w 6334125"/>
                <a:gd name="connsiteY2" fmla="*/ 1480462 h 3852187"/>
                <a:gd name="connsiteX3" fmla="*/ 4526285 w 6334125"/>
                <a:gd name="connsiteY3" fmla="*/ 23931 h 3852187"/>
                <a:gd name="connsiteX4" fmla="*/ 4183385 w 6334125"/>
                <a:gd name="connsiteY4" fmla="*/ 995481 h 3852187"/>
                <a:gd name="connsiteX5" fmla="*/ 6334125 w 6334125"/>
                <a:gd name="connsiteY5" fmla="*/ 585112 h 3852187"/>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183385 w 6334125"/>
                <a:gd name="connsiteY4" fmla="*/ 991855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848561 h 3848561"/>
                <a:gd name="connsiteX1" fmla="*/ 2895600 w 6334125"/>
                <a:gd name="connsiteY1" fmla="*/ 2676986 h 3848561"/>
                <a:gd name="connsiteX2" fmla="*/ 4705350 w 6334125"/>
                <a:gd name="connsiteY2" fmla="*/ 1476836 h 3848561"/>
                <a:gd name="connsiteX3" fmla="*/ 4526285 w 6334125"/>
                <a:gd name="connsiteY3" fmla="*/ 20305 h 3848561"/>
                <a:gd name="connsiteX4" fmla="*/ 4554860 w 6334125"/>
                <a:gd name="connsiteY4" fmla="*/ 1020430 h 3848561"/>
                <a:gd name="connsiteX5" fmla="*/ 6334125 w 6334125"/>
                <a:gd name="connsiteY5" fmla="*/ 581486 h 3848561"/>
                <a:gd name="connsiteX0" fmla="*/ 0 w 6334125"/>
                <a:gd name="connsiteY0" fmla="*/ 3942513 h 3942513"/>
                <a:gd name="connsiteX1" fmla="*/ 2895600 w 6334125"/>
                <a:gd name="connsiteY1" fmla="*/ 2770938 h 3942513"/>
                <a:gd name="connsiteX2" fmla="*/ 4705350 w 6334125"/>
                <a:gd name="connsiteY2" fmla="*/ 1570788 h 3942513"/>
                <a:gd name="connsiteX3" fmla="*/ 4383410 w 6334125"/>
                <a:gd name="connsiteY3" fmla="*/ 19007 h 3942513"/>
                <a:gd name="connsiteX4" fmla="*/ 4554860 w 6334125"/>
                <a:gd name="connsiteY4" fmla="*/ 1114382 h 3942513"/>
                <a:gd name="connsiteX5" fmla="*/ 6334125 w 6334125"/>
                <a:gd name="connsiteY5" fmla="*/ 675438 h 3942513"/>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4554860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250185 w 6334125"/>
                <a:gd name="connsiteY4" fmla="*/ 112100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68190 h 3968190"/>
                <a:gd name="connsiteX1" fmla="*/ 2895600 w 6334125"/>
                <a:gd name="connsiteY1" fmla="*/ 2796615 h 3968190"/>
                <a:gd name="connsiteX2" fmla="*/ 4705350 w 6334125"/>
                <a:gd name="connsiteY2" fmla="*/ 1596465 h 3968190"/>
                <a:gd name="connsiteX3" fmla="*/ 4383410 w 6334125"/>
                <a:gd name="connsiteY3" fmla="*/ 44684 h 3968190"/>
                <a:gd name="connsiteX4" fmla="*/ 5421635 w 6334125"/>
                <a:gd name="connsiteY4" fmla="*/ 1140059 h 3968190"/>
                <a:gd name="connsiteX5" fmla="*/ 6334125 w 6334125"/>
                <a:gd name="connsiteY5" fmla="*/ 701115 h 3968190"/>
                <a:gd name="connsiteX0" fmla="*/ 0 w 6334125"/>
                <a:gd name="connsiteY0" fmla="*/ 3982329 h 3982329"/>
                <a:gd name="connsiteX1" fmla="*/ 2895600 w 6334125"/>
                <a:gd name="connsiteY1" fmla="*/ 2810754 h 3982329"/>
                <a:gd name="connsiteX2" fmla="*/ 4705350 w 6334125"/>
                <a:gd name="connsiteY2" fmla="*/ 1610604 h 3982329"/>
                <a:gd name="connsiteX3" fmla="*/ 4383410 w 6334125"/>
                <a:gd name="connsiteY3" fmla="*/ 58823 h 3982329"/>
                <a:gd name="connsiteX4" fmla="*/ 5421635 w 6334125"/>
                <a:gd name="connsiteY4" fmla="*/ 1154198 h 3982329"/>
                <a:gd name="connsiteX5" fmla="*/ 6334125 w 6334125"/>
                <a:gd name="connsiteY5" fmla="*/ 715254 h 3982329"/>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8446 h 4028446"/>
                <a:gd name="connsiteX1" fmla="*/ 2895600 w 6334125"/>
                <a:gd name="connsiteY1" fmla="*/ 2856871 h 4028446"/>
                <a:gd name="connsiteX2" fmla="*/ 4705350 w 6334125"/>
                <a:gd name="connsiteY2" fmla="*/ 1656721 h 4028446"/>
                <a:gd name="connsiteX3" fmla="*/ 4326260 w 6334125"/>
                <a:gd name="connsiteY3" fmla="*/ 57315 h 4028446"/>
                <a:gd name="connsiteX4" fmla="*/ 5421635 w 6334125"/>
                <a:gd name="connsiteY4" fmla="*/ 1200315 h 4028446"/>
                <a:gd name="connsiteX5" fmla="*/ 6334125 w 6334125"/>
                <a:gd name="connsiteY5" fmla="*/ 761371 h 4028446"/>
                <a:gd name="connsiteX0" fmla="*/ 0 w 6334125"/>
                <a:gd name="connsiteY0" fmla="*/ 4026055 h 4026055"/>
                <a:gd name="connsiteX1" fmla="*/ 2895600 w 6334125"/>
                <a:gd name="connsiteY1" fmla="*/ 2854480 h 4026055"/>
                <a:gd name="connsiteX2" fmla="*/ 4705350 w 6334125"/>
                <a:gd name="connsiteY2" fmla="*/ 1654330 h 4026055"/>
                <a:gd name="connsiteX3" fmla="*/ 4326260 w 6334125"/>
                <a:gd name="connsiteY3" fmla="*/ 54924 h 4026055"/>
                <a:gd name="connsiteX4" fmla="*/ 5421635 w 6334125"/>
                <a:gd name="connsiteY4" fmla="*/ 1197924 h 4026055"/>
                <a:gd name="connsiteX5" fmla="*/ 6334125 w 6334125"/>
                <a:gd name="connsiteY5" fmla="*/ 758980 h 4026055"/>
                <a:gd name="connsiteX0" fmla="*/ 0 w 6334125"/>
                <a:gd name="connsiteY0" fmla="*/ 4020433 h 4020433"/>
                <a:gd name="connsiteX1" fmla="*/ 2895600 w 6334125"/>
                <a:gd name="connsiteY1" fmla="*/ 2848858 h 4020433"/>
                <a:gd name="connsiteX2" fmla="*/ 4362450 w 6334125"/>
                <a:gd name="connsiteY2" fmla="*/ 1858258 h 4020433"/>
                <a:gd name="connsiteX3" fmla="*/ 4326260 w 6334125"/>
                <a:gd name="connsiteY3" fmla="*/ 49302 h 4020433"/>
                <a:gd name="connsiteX4" fmla="*/ 5421635 w 6334125"/>
                <a:gd name="connsiteY4" fmla="*/ 1192302 h 4020433"/>
                <a:gd name="connsiteX5" fmla="*/ 6334125 w 6334125"/>
                <a:gd name="connsiteY5" fmla="*/ 753358 h 4020433"/>
                <a:gd name="connsiteX0" fmla="*/ 0 w 6334125"/>
                <a:gd name="connsiteY0" fmla="*/ 4018875 h 4018875"/>
                <a:gd name="connsiteX1" fmla="*/ 2895600 w 6334125"/>
                <a:gd name="connsiteY1" fmla="*/ 2847300 h 4018875"/>
                <a:gd name="connsiteX2" fmla="*/ 4248150 w 6334125"/>
                <a:gd name="connsiteY2" fmla="*/ 1923375 h 4018875"/>
                <a:gd name="connsiteX3" fmla="*/ 4326260 w 6334125"/>
                <a:gd name="connsiteY3" fmla="*/ 47744 h 4018875"/>
                <a:gd name="connsiteX4" fmla="*/ 5421635 w 6334125"/>
                <a:gd name="connsiteY4" fmla="*/ 1190744 h 4018875"/>
                <a:gd name="connsiteX5" fmla="*/ 6334125 w 6334125"/>
                <a:gd name="connsiteY5" fmla="*/ 751800 h 4018875"/>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08687 h 4008687"/>
                <a:gd name="connsiteX1" fmla="*/ 2895600 w 6334125"/>
                <a:gd name="connsiteY1" fmla="*/ 2837112 h 4008687"/>
                <a:gd name="connsiteX2" fmla="*/ 4248150 w 6334125"/>
                <a:gd name="connsiteY2" fmla="*/ 1913187 h 4008687"/>
                <a:gd name="connsiteX3" fmla="*/ 4326260 w 6334125"/>
                <a:gd name="connsiteY3" fmla="*/ 37556 h 4008687"/>
                <a:gd name="connsiteX4" fmla="*/ 5421635 w 6334125"/>
                <a:gd name="connsiteY4" fmla="*/ 1180556 h 4008687"/>
                <a:gd name="connsiteX5" fmla="*/ 6334125 w 6334125"/>
                <a:gd name="connsiteY5" fmla="*/ 741612 h 4008687"/>
                <a:gd name="connsiteX0" fmla="*/ 0 w 6334125"/>
                <a:gd name="connsiteY0" fmla="*/ 4027609 h 4027609"/>
                <a:gd name="connsiteX1" fmla="*/ 2895600 w 6334125"/>
                <a:gd name="connsiteY1" fmla="*/ 2856034 h 4027609"/>
                <a:gd name="connsiteX2" fmla="*/ 4248150 w 6334125"/>
                <a:gd name="connsiteY2" fmla="*/ 1932109 h 4027609"/>
                <a:gd name="connsiteX3" fmla="*/ 4326260 w 6334125"/>
                <a:gd name="connsiteY3" fmla="*/ 56478 h 4027609"/>
                <a:gd name="connsiteX4" fmla="*/ 5421635 w 6334125"/>
                <a:gd name="connsiteY4" fmla="*/ 1199478 h 4027609"/>
                <a:gd name="connsiteX5" fmla="*/ 6334125 w 6334125"/>
                <a:gd name="connsiteY5" fmla="*/ 760534 h 4027609"/>
                <a:gd name="connsiteX0" fmla="*/ 0 w 6334125"/>
                <a:gd name="connsiteY0" fmla="*/ 3994320 h 3994320"/>
                <a:gd name="connsiteX1" fmla="*/ 2895600 w 6334125"/>
                <a:gd name="connsiteY1" fmla="*/ 2822745 h 3994320"/>
                <a:gd name="connsiteX2" fmla="*/ 4248150 w 6334125"/>
                <a:gd name="connsiteY2" fmla="*/ 1898820 h 3994320"/>
                <a:gd name="connsiteX3" fmla="*/ 4326260 w 6334125"/>
                <a:gd name="connsiteY3" fmla="*/ 23189 h 3994320"/>
                <a:gd name="connsiteX4" fmla="*/ 5421635 w 6334125"/>
                <a:gd name="connsiteY4" fmla="*/ 1166189 h 3994320"/>
                <a:gd name="connsiteX5" fmla="*/ 6334125 w 6334125"/>
                <a:gd name="connsiteY5" fmla="*/ 727245 h 3994320"/>
                <a:gd name="connsiteX0" fmla="*/ 0 w 6334125"/>
                <a:gd name="connsiteY0" fmla="*/ 3995390 h 3995390"/>
                <a:gd name="connsiteX1" fmla="*/ 2895600 w 6334125"/>
                <a:gd name="connsiteY1" fmla="*/ 2823815 h 3995390"/>
                <a:gd name="connsiteX2" fmla="*/ 4248150 w 6334125"/>
                <a:gd name="connsiteY2" fmla="*/ 1899890 h 3995390"/>
                <a:gd name="connsiteX3" fmla="*/ 4326260 w 6334125"/>
                <a:gd name="connsiteY3" fmla="*/ 24259 h 3995390"/>
                <a:gd name="connsiteX4" fmla="*/ 5421635 w 6334125"/>
                <a:gd name="connsiteY4" fmla="*/ 1167259 h 3995390"/>
                <a:gd name="connsiteX5" fmla="*/ 6334125 w 6334125"/>
                <a:gd name="connsiteY5" fmla="*/ 728315 h 3995390"/>
                <a:gd name="connsiteX0" fmla="*/ 0 w 6334125"/>
                <a:gd name="connsiteY0" fmla="*/ 3996562 h 3996562"/>
                <a:gd name="connsiteX1" fmla="*/ 2895600 w 6334125"/>
                <a:gd name="connsiteY1" fmla="*/ 2824987 h 3996562"/>
                <a:gd name="connsiteX2" fmla="*/ 4248150 w 6334125"/>
                <a:gd name="connsiteY2" fmla="*/ 1901062 h 3996562"/>
                <a:gd name="connsiteX3" fmla="*/ 4326260 w 6334125"/>
                <a:gd name="connsiteY3" fmla="*/ 25431 h 3996562"/>
                <a:gd name="connsiteX4" fmla="*/ 5421635 w 6334125"/>
                <a:gd name="connsiteY4" fmla="*/ 1168431 h 3996562"/>
                <a:gd name="connsiteX5" fmla="*/ 6334125 w 6334125"/>
                <a:gd name="connsiteY5" fmla="*/ 729487 h 3996562"/>
                <a:gd name="connsiteX0" fmla="*/ 0 w 6334125"/>
                <a:gd name="connsiteY0" fmla="*/ 3998304 h 3998304"/>
                <a:gd name="connsiteX1" fmla="*/ 2895600 w 6334125"/>
                <a:gd name="connsiteY1" fmla="*/ 2826729 h 3998304"/>
                <a:gd name="connsiteX2" fmla="*/ 4248150 w 6334125"/>
                <a:gd name="connsiteY2" fmla="*/ 1902804 h 3998304"/>
                <a:gd name="connsiteX3" fmla="*/ 4326260 w 6334125"/>
                <a:gd name="connsiteY3" fmla="*/ 27173 h 3998304"/>
                <a:gd name="connsiteX4" fmla="*/ 5421635 w 6334125"/>
                <a:gd name="connsiteY4" fmla="*/ 1170173 h 3998304"/>
                <a:gd name="connsiteX5" fmla="*/ 6334125 w 6334125"/>
                <a:gd name="connsiteY5" fmla="*/ 731229 h 3998304"/>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2678 h 3562678"/>
                <a:gd name="connsiteX1" fmla="*/ 2871839 w 6310364"/>
                <a:gd name="connsiteY1" fmla="*/ 2826729 h 3562678"/>
                <a:gd name="connsiteX2" fmla="*/ 4224389 w 6310364"/>
                <a:gd name="connsiteY2" fmla="*/ 1902804 h 3562678"/>
                <a:gd name="connsiteX3" fmla="*/ 4302499 w 6310364"/>
                <a:gd name="connsiteY3" fmla="*/ 27173 h 3562678"/>
                <a:gd name="connsiteX4" fmla="*/ 5397874 w 6310364"/>
                <a:gd name="connsiteY4" fmla="*/ 1170173 h 3562678"/>
                <a:gd name="connsiteX5" fmla="*/ 6310364 w 6310364"/>
                <a:gd name="connsiteY5" fmla="*/ 731229 h 3562678"/>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4213 h 3564213"/>
                <a:gd name="connsiteX1" fmla="*/ 2871839 w 6310364"/>
                <a:gd name="connsiteY1" fmla="*/ 2828264 h 3564213"/>
                <a:gd name="connsiteX2" fmla="*/ 4232309 w 6310364"/>
                <a:gd name="connsiteY2" fmla="*/ 1817214 h 3564213"/>
                <a:gd name="connsiteX3" fmla="*/ 4302499 w 6310364"/>
                <a:gd name="connsiteY3" fmla="*/ 28708 h 3564213"/>
                <a:gd name="connsiteX4" fmla="*/ 5397874 w 6310364"/>
                <a:gd name="connsiteY4" fmla="*/ 1171708 h 3564213"/>
                <a:gd name="connsiteX5" fmla="*/ 6310364 w 6310364"/>
                <a:gd name="connsiteY5" fmla="*/ 732764 h 3564213"/>
                <a:gd name="connsiteX0" fmla="*/ 0 w 6310364"/>
                <a:gd name="connsiteY0" fmla="*/ 3562590 h 3562590"/>
                <a:gd name="connsiteX1" fmla="*/ 2871839 w 6310364"/>
                <a:gd name="connsiteY1" fmla="*/ 2826641 h 3562590"/>
                <a:gd name="connsiteX2" fmla="*/ 4232309 w 6310364"/>
                <a:gd name="connsiteY2" fmla="*/ 1815591 h 3562590"/>
                <a:gd name="connsiteX3" fmla="*/ 4302499 w 6310364"/>
                <a:gd name="connsiteY3" fmla="*/ 27085 h 3562590"/>
                <a:gd name="connsiteX4" fmla="*/ 5397874 w 6310364"/>
                <a:gd name="connsiteY4" fmla="*/ 1170085 h 3562590"/>
                <a:gd name="connsiteX5" fmla="*/ 6310364 w 6310364"/>
                <a:gd name="connsiteY5" fmla="*/ 731141 h 3562590"/>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97874 w 6310364"/>
                <a:gd name="connsiteY4" fmla="*/ 944821 h 3337326"/>
                <a:gd name="connsiteX5" fmla="*/ 6310364 w 6310364"/>
                <a:gd name="connsiteY5" fmla="*/ 505877 h 3337326"/>
                <a:gd name="connsiteX0" fmla="*/ 0 w 6310364"/>
                <a:gd name="connsiteY0" fmla="*/ 3337326 h 3337326"/>
                <a:gd name="connsiteX1" fmla="*/ 2871839 w 6310364"/>
                <a:gd name="connsiteY1" fmla="*/ 2601377 h 3337326"/>
                <a:gd name="connsiteX2" fmla="*/ 4232309 w 6310364"/>
                <a:gd name="connsiteY2" fmla="*/ 1590327 h 3337326"/>
                <a:gd name="connsiteX3" fmla="*/ 4357943 w 6310364"/>
                <a:gd name="connsiteY3" fmla="*/ 31515 h 3337326"/>
                <a:gd name="connsiteX4" fmla="*/ 5350352 w 6310364"/>
                <a:gd name="connsiteY4" fmla="*/ 810173 h 3337326"/>
                <a:gd name="connsiteX5" fmla="*/ 6310364 w 6310364"/>
                <a:gd name="connsiteY5" fmla="*/ 505877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350352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99864 w 6009386"/>
                <a:gd name="connsiteY4" fmla="*/ 810173 h 3337326"/>
                <a:gd name="connsiteX5" fmla="*/ 6009386 w 6009386"/>
                <a:gd name="connsiteY5" fmla="*/ 474195 h 3337326"/>
                <a:gd name="connsiteX0" fmla="*/ 0 w 6009386"/>
                <a:gd name="connsiteY0" fmla="*/ 3337326 h 3337326"/>
                <a:gd name="connsiteX1" fmla="*/ 2871839 w 6009386"/>
                <a:gd name="connsiteY1" fmla="*/ 2601377 h 3337326"/>
                <a:gd name="connsiteX2" fmla="*/ 4232309 w 6009386"/>
                <a:gd name="connsiteY2" fmla="*/ 1590327 h 3337326"/>
                <a:gd name="connsiteX3" fmla="*/ 4357943 w 6009386"/>
                <a:gd name="connsiteY3" fmla="*/ 31515 h 3337326"/>
                <a:gd name="connsiteX4" fmla="*/ 5104819 w 6009386"/>
                <a:gd name="connsiteY4" fmla="*/ 810173 h 3337326"/>
                <a:gd name="connsiteX5" fmla="*/ 6009386 w 6009386"/>
                <a:gd name="connsiteY5" fmla="*/ 474195 h 3337326"/>
                <a:gd name="connsiteX0" fmla="*/ 0 w 6009386"/>
                <a:gd name="connsiteY0" fmla="*/ 3399330 h 3399330"/>
                <a:gd name="connsiteX1" fmla="*/ 2871839 w 6009386"/>
                <a:gd name="connsiteY1" fmla="*/ 2663381 h 3399330"/>
                <a:gd name="connsiteX2" fmla="*/ 4232309 w 6009386"/>
                <a:gd name="connsiteY2" fmla="*/ 1652331 h 3399330"/>
                <a:gd name="connsiteX3" fmla="*/ 4302500 w 6009386"/>
                <a:gd name="connsiteY3" fmla="*/ 30155 h 3399330"/>
                <a:gd name="connsiteX4" fmla="*/ 5104819 w 6009386"/>
                <a:gd name="connsiteY4" fmla="*/ 872177 h 3399330"/>
                <a:gd name="connsiteX5" fmla="*/ 6009386 w 6009386"/>
                <a:gd name="connsiteY5" fmla="*/ 536199 h 3399330"/>
                <a:gd name="connsiteX0" fmla="*/ 0 w 6009386"/>
                <a:gd name="connsiteY0" fmla="*/ 3394402 h 3394402"/>
                <a:gd name="connsiteX1" fmla="*/ 2871839 w 6009386"/>
                <a:gd name="connsiteY1" fmla="*/ 2658453 h 3394402"/>
                <a:gd name="connsiteX2" fmla="*/ 4232309 w 6009386"/>
                <a:gd name="connsiteY2" fmla="*/ 1647403 h 3394402"/>
                <a:gd name="connsiteX3" fmla="*/ 4302500 w 6009386"/>
                <a:gd name="connsiteY3" fmla="*/ 25227 h 3394402"/>
                <a:gd name="connsiteX4" fmla="*/ 5104819 w 6009386"/>
                <a:gd name="connsiteY4" fmla="*/ 867249 h 3394402"/>
                <a:gd name="connsiteX5" fmla="*/ 6009386 w 6009386"/>
                <a:gd name="connsiteY5" fmla="*/ 531271 h 3394402"/>
                <a:gd name="connsiteX0" fmla="*/ 0 w 5914340"/>
                <a:gd name="connsiteY0" fmla="*/ 3394402 h 3394402"/>
                <a:gd name="connsiteX1" fmla="*/ 2871839 w 5914340"/>
                <a:gd name="connsiteY1" fmla="*/ 2658453 h 3394402"/>
                <a:gd name="connsiteX2" fmla="*/ 4232309 w 5914340"/>
                <a:gd name="connsiteY2" fmla="*/ 1647403 h 3394402"/>
                <a:gd name="connsiteX3" fmla="*/ 4302500 w 5914340"/>
                <a:gd name="connsiteY3" fmla="*/ 25227 h 3394402"/>
                <a:gd name="connsiteX4" fmla="*/ 5104819 w 5914340"/>
                <a:gd name="connsiteY4" fmla="*/ 867249 h 3394402"/>
                <a:gd name="connsiteX5" fmla="*/ 5914340 w 5914340"/>
                <a:gd name="connsiteY5" fmla="*/ 562953 h 3394402"/>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4270 h 3404270"/>
                <a:gd name="connsiteX1" fmla="*/ 2871839 w 5914340"/>
                <a:gd name="connsiteY1" fmla="*/ 2668321 h 3404270"/>
                <a:gd name="connsiteX2" fmla="*/ 4232309 w 5914340"/>
                <a:gd name="connsiteY2" fmla="*/ 1657271 h 3404270"/>
                <a:gd name="connsiteX3" fmla="*/ 4302500 w 5914340"/>
                <a:gd name="connsiteY3" fmla="*/ 35095 h 3404270"/>
                <a:gd name="connsiteX4" fmla="*/ 5104819 w 5914340"/>
                <a:gd name="connsiteY4" fmla="*/ 877117 h 3404270"/>
                <a:gd name="connsiteX5" fmla="*/ 5914340 w 5914340"/>
                <a:gd name="connsiteY5" fmla="*/ 572821 h 3404270"/>
                <a:gd name="connsiteX0" fmla="*/ 0 w 5914340"/>
                <a:gd name="connsiteY0" fmla="*/ 3403048 h 3403048"/>
                <a:gd name="connsiteX1" fmla="*/ 2871839 w 5914340"/>
                <a:gd name="connsiteY1" fmla="*/ 2667099 h 3403048"/>
                <a:gd name="connsiteX2" fmla="*/ 4232309 w 5914340"/>
                <a:gd name="connsiteY2" fmla="*/ 1656049 h 3403048"/>
                <a:gd name="connsiteX3" fmla="*/ 4302500 w 5914340"/>
                <a:gd name="connsiteY3" fmla="*/ 33873 h 3403048"/>
                <a:gd name="connsiteX4" fmla="*/ 5104819 w 5914340"/>
                <a:gd name="connsiteY4" fmla="*/ 875895 h 3403048"/>
                <a:gd name="connsiteX5" fmla="*/ 5914340 w 5914340"/>
                <a:gd name="connsiteY5" fmla="*/ 571599 h 3403048"/>
                <a:gd name="connsiteX0" fmla="*/ 0 w 5914340"/>
                <a:gd name="connsiteY0" fmla="*/ 3402580 h 3402580"/>
                <a:gd name="connsiteX1" fmla="*/ 2871839 w 5914340"/>
                <a:gd name="connsiteY1" fmla="*/ 2666631 h 3402580"/>
                <a:gd name="connsiteX2" fmla="*/ 4232309 w 5914340"/>
                <a:gd name="connsiteY2" fmla="*/ 1655581 h 3402580"/>
                <a:gd name="connsiteX3" fmla="*/ 4302500 w 5914340"/>
                <a:gd name="connsiteY3" fmla="*/ 33405 h 3402580"/>
                <a:gd name="connsiteX4" fmla="*/ 5104819 w 5914340"/>
                <a:gd name="connsiteY4" fmla="*/ 875427 h 3402580"/>
                <a:gd name="connsiteX5" fmla="*/ 5914340 w 5914340"/>
                <a:gd name="connsiteY5" fmla="*/ 571131 h 3402580"/>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5914340"/>
                <a:gd name="connsiteY0" fmla="*/ 3453106 h 3453106"/>
                <a:gd name="connsiteX1" fmla="*/ 2871839 w 5914340"/>
                <a:gd name="connsiteY1" fmla="*/ 2717157 h 3453106"/>
                <a:gd name="connsiteX2" fmla="*/ 4232309 w 5914340"/>
                <a:gd name="connsiteY2" fmla="*/ 1706107 h 3453106"/>
                <a:gd name="connsiteX3" fmla="*/ 4302500 w 5914340"/>
                <a:gd name="connsiteY3" fmla="*/ 83931 h 3453106"/>
                <a:gd name="connsiteX4" fmla="*/ 5104819 w 5914340"/>
                <a:gd name="connsiteY4" fmla="*/ 925953 h 3453106"/>
                <a:gd name="connsiteX5" fmla="*/ 5914340 w 5914340"/>
                <a:gd name="connsiteY5" fmla="*/ 621657 h 3453106"/>
                <a:gd name="connsiteX0" fmla="*/ 0 w 6496747"/>
                <a:gd name="connsiteY0" fmla="*/ 3469284 h 3469284"/>
                <a:gd name="connsiteX1" fmla="*/ 3454246 w 6496747"/>
                <a:gd name="connsiteY1" fmla="*/ 2717157 h 3469284"/>
                <a:gd name="connsiteX2" fmla="*/ 4814716 w 6496747"/>
                <a:gd name="connsiteY2" fmla="*/ 1706107 h 3469284"/>
                <a:gd name="connsiteX3" fmla="*/ 4884907 w 6496747"/>
                <a:gd name="connsiteY3" fmla="*/ 83931 h 3469284"/>
                <a:gd name="connsiteX4" fmla="*/ 5687226 w 6496747"/>
                <a:gd name="connsiteY4" fmla="*/ 925953 h 3469284"/>
                <a:gd name="connsiteX5" fmla="*/ 6496747 w 6496747"/>
                <a:gd name="connsiteY5" fmla="*/ 621657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687226 w 7734362"/>
                <a:gd name="connsiteY4" fmla="*/ 925953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711493 w 7734362"/>
                <a:gd name="connsiteY4" fmla="*/ 998754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5897540 w 7734362"/>
                <a:gd name="connsiteY4" fmla="*/ 1014932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69284 h 3469284"/>
                <a:gd name="connsiteX1" fmla="*/ 3454246 w 7734362"/>
                <a:gd name="connsiteY1" fmla="*/ 2717157 h 3469284"/>
                <a:gd name="connsiteX2" fmla="*/ 4814716 w 7734362"/>
                <a:gd name="connsiteY2" fmla="*/ 1706107 h 3469284"/>
                <a:gd name="connsiteX3" fmla="*/ 4884907 w 7734362"/>
                <a:gd name="connsiteY3" fmla="*/ 83931 h 3469284"/>
                <a:gd name="connsiteX4" fmla="*/ 6164476 w 7734362"/>
                <a:gd name="connsiteY4" fmla="*/ 1023021 h 3469284"/>
                <a:gd name="connsiteX5" fmla="*/ 7734362 w 7734362"/>
                <a:gd name="connsiteY5" fmla="*/ 613568 h 3469284"/>
                <a:gd name="connsiteX0" fmla="*/ 0 w 7734362"/>
                <a:gd name="connsiteY0" fmla="*/ 3476437 h 3476437"/>
                <a:gd name="connsiteX1" fmla="*/ 3454246 w 7734362"/>
                <a:gd name="connsiteY1" fmla="*/ 2724310 h 3476437"/>
                <a:gd name="connsiteX2" fmla="*/ 5025030 w 7734362"/>
                <a:gd name="connsiteY2" fmla="*/ 1600014 h 3476437"/>
                <a:gd name="connsiteX3" fmla="*/ 4884907 w 7734362"/>
                <a:gd name="connsiteY3" fmla="*/ 91084 h 3476437"/>
                <a:gd name="connsiteX4" fmla="*/ 6164476 w 7734362"/>
                <a:gd name="connsiteY4" fmla="*/ 1030174 h 3476437"/>
                <a:gd name="connsiteX5" fmla="*/ 7734362 w 7734362"/>
                <a:gd name="connsiteY5" fmla="*/ 620721 h 3476437"/>
                <a:gd name="connsiteX0" fmla="*/ 0 w 7734362"/>
                <a:gd name="connsiteY0" fmla="*/ 3491750 h 3491750"/>
                <a:gd name="connsiteX1" fmla="*/ 3454246 w 7734362"/>
                <a:gd name="connsiteY1" fmla="*/ 2739623 h 3491750"/>
                <a:gd name="connsiteX2" fmla="*/ 5162543 w 7734362"/>
                <a:gd name="connsiteY2" fmla="*/ 1421191 h 3491750"/>
                <a:gd name="connsiteX3" fmla="*/ 4884907 w 7734362"/>
                <a:gd name="connsiteY3" fmla="*/ 106397 h 3491750"/>
                <a:gd name="connsiteX4" fmla="*/ 6164476 w 7734362"/>
                <a:gd name="connsiteY4" fmla="*/ 1045487 h 3491750"/>
                <a:gd name="connsiteX5" fmla="*/ 7734362 w 7734362"/>
                <a:gd name="connsiteY5" fmla="*/ 636034 h 3491750"/>
                <a:gd name="connsiteX0" fmla="*/ 0 w 7734362"/>
                <a:gd name="connsiteY0" fmla="*/ 3481682 h 3481682"/>
                <a:gd name="connsiteX1" fmla="*/ 3454246 w 7734362"/>
                <a:gd name="connsiteY1" fmla="*/ 2729555 h 3481682"/>
                <a:gd name="connsiteX2" fmla="*/ 5162543 w 7734362"/>
                <a:gd name="connsiteY2" fmla="*/ 1411123 h 3481682"/>
                <a:gd name="connsiteX3" fmla="*/ 4884907 w 7734362"/>
                <a:gd name="connsiteY3" fmla="*/ 96329 h 3481682"/>
                <a:gd name="connsiteX4" fmla="*/ 6164476 w 7734362"/>
                <a:gd name="connsiteY4" fmla="*/ 1035419 h 3481682"/>
                <a:gd name="connsiteX5" fmla="*/ 7734362 w 7734362"/>
                <a:gd name="connsiteY5" fmla="*/ 625966 h 3481682"/>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17264 h 3617264"/>
                <a:gd name="connsiteX1" fmla="*/ 3454246 w 7734362"/>
                <a:gd name="connsiteY1" fmla="*/ 2865137 h 3617264"/>
                <a:gd name="connsiteX2" fmla="*/ 5162543 w 7734362"/>
                <a:gd name="connsiteY2" fmla="*/ 1546705 h 3617264"/>
                <a:gd name="connsiteX3" fmla="*/ 5022420 w 7734362"/>
                <a:gd name="connsiteY3" fmla="*/ 86309 h 3617264"/>
                <a:gd name="connsiteX4" fmla="*/ 6164476 w 7734362"/>
                <a:gd name="connsiteY4" fmla="*/ 1171001 h 3617264"/>
                <a:gd name="connsiteX5" fmla="*/ 7734362 w 7734362"/>
                <a:gd name="connsiteY5" fmla="*/ 761548 h 3617264"/>
                <a:gd name="connsiteX0" fmla="*/ 0 w 7734362"/>
                <a:gd name="connsiteY0" fmla="*/ 3601719 h 3601719"/>
                <a:gd name="connsiteX1" fmla="*/ 3454246 w 7734362"/>
                <a:gd name="connsiteY1" fmla="*/ 2849592 h 3601719"/>
                <a:gd name="connsiteX2" fmla="*/ 5162543 w 7734362"/>
                <a:gd name="connsiteY2" fmla="*/ 1531160 h 3601719"/>
                <a:gd name="connsiteX3" fmla="*/ 5022420 w 7734362"/>
                <a:gd name="connsiteY3" fmla="*/ 70764 h 3601719"/>
                <a:gd name="connsiteX4" fmla="*/ 6164476 w 7734362"/>
                <a:gd name="connsiteY4" fmla="*/ 1155456 h 3601719"/>
                <a:gd name="connsiteX5" fmla="*/ 7734362 w 7734362"/>
                <a:gd name="connsiteY5" fmla="*/ 746003 h 3601719"/>
                <a:gd name="connsiteX0" fmla="*/ 0 w 7734362"/>
                <a:gd name="connsiteY0" fmla="*/ 3663073 h 3663073"/>
                <a:gd name="connsiteX1" fmla="*/ 3454246 w 7734362"/>
                <a:gd name="connsiteY1" fmla="*/ 2910946 h 3663073"/>
                <a:gd name="connsiteX2" fmla="*/ 5162543 w 7734362"/>
                <a:gd name="connsiteY2" fmla="*/ 1592514 h 3663073"/>
                <a:gd name="connsiteX3" fmla="*/ 4941530 w 7734362"/>
                <a:gd name="connsiteY3" fmla="*/ 67405 h 3663073"/>
                <a:gd name="connsiteX4" fmla="*/ 6164476 w 7734362"/>
                <a:gd name="connsiteY4" fmla="*/ 1216810 h 3663073"/>
                <a:gd name="connsiteX5" fmla="*/ 7734362 w 7734362"/>
                <a:gd name="connsiteY5" fmla="*/ 807357 h 3663073"/>
                <a:gd name="connsiteX0" fmla="*/ 0 w 7734362"/>
                <a:gd name="connsiteY0" fmla="*/ 3660638 h 3660638"/>
                <a:gd name="connsiteX1" fmla="*/ 3454246 w 7734362"/>
                <a:gd name="connsiteY1" fmla="*/ 2908511 h 3660638"/>
                <a:gd name="connsiteX2" fmla="*/ 5162543 w 7734362"/>
                <a:gd name="connsiteY2" fmla="*/ 1590079 h 3660638"/>
                <a:gd name="connsiteX3" fmla="*/ 4941530 w 7734362"/>
                <a:gd name="connsiteY3" fmla="*/ 64970 h 3660638"/>
                <a:gd name="connsiteX4" fmla="*/ 6164476 w 7734362"/>
                <a:gd name="connsiteY4" fmla="*/ 1214375 h 3660638"/>
                <a:gd name="connsiteX5" fmla="*/ 7734362 w 7734362"/>
                <a:gd name="connsiteY5" fmla="*/ 804922 h 3660638"/>
                <a:gd name="connsiteX0" fmla="*/ 0 w 7734362"/>
                <a:gd name="connsiteY0" fmla="*/ 3688791 h 3688791"/>
                <a:gd name="connsiteX1" fmla="*/ 3454246 w 7734362"/>
                <a:gd name="connsiteY1" fmla="*/ 2936664 h 3688791"/>
                <a:gd name="connsiteX2" fmla="*/ 5162543 w 7734362"/>
                <a:gd name="connsiteY2" fmla="*/ 1618232 h 3688791"/>
                <a:gd name="connsiteX3" fmla="*/ 4941530 w 7734362"/>
                <a:gd name="connsiteY3" fmla="*/ 93123 h 3688791"/>
                <a:gd name="connsiteX4" fmla="*/ 6164476 w 7734362"/>
                <a:gd name="connsiteY4" fmla="*/ 1242528 h 3688791"/>
                <a:gd name="connsiteX5" fmla="*/ 7734362 w 7734362"/>
                <a:gd name="connsiteY5" fmla="*/ 833075 h 3688791"/>
                <a:gd name="connsiteX0" fmla="*/ 0 w 7734362"/>
                <a:gd name="connsiteY0" fmla="*/ 3673620 h 3673620"/>
                <a:gd name="connsiteX1" fmla="*/ 3454246 w 7734362"/>
                <a:gd name="connsiteY1" fmla="*/ 2921493 h 3673620"/>
                <a:gd name="connsiteX2" fmla="*/ 5162543 w 7734362"/>
                <a:gd name="connsiteY2" fmla="*/ 1603061 h 3673620"/>
                <a:gd name="connsiteX3" fmla="*/ 4957709 w 7734362"/>
                <a:gd name="connsiteY3" fmla="*/ 94131 h 3673620"/>
                <a:gd name="connsiteX4" fmla="*/ 6164476 w 7734362"/>
                <a:gd name="connsiteY4" fmla="*/ 1227357 h 3673620"/>
                <a:gd name="connsiteX5" fmla="*/ 7734362 w 7734362"/>
                <a:gd name="connsiteY5" fmla="*/ 817904 h 3673620"/>
                <a:gd name="connsiteX0" fmla="*/ 0 w 7734362"/>
                <a:gd name="connsiteY0" fmla="*/ 3640616 h 3640616"/>
                <a:gd name="connsiteX1" fmla="*/ 3454246 w 7734362"/>
                <a:gd name="connsiteY1" fmla="*/ 2888489 h 3640616"/>
                <a:gd name="connsiteX2" fmla="*/ 5162543 w 7734362"/>
                <a:gd name="connsiteY2" fmla="*/ 1570057 h 3640616"/>
                <a:gd name="connsiteX3" fmla="*/ 4957709 w 7734362"/>
                <a:gd name="connsiteY3" fmla="*/ 61127 h 3640616"/>
                <a:gd name="connsiteX4" fmla="*/ 6164476 w 7734362"/>
                <a:gd name="connsiteY4" fmla="*/ 1194353 h 3640616"/>
                <a:gd name="connsiteX5" fmla="*/ 7734362 w 7734362"/>
                <a:gd name="connsiteY5" fmla="*/ 784900 h 3640616"/>
                <a:gd name="connsiteX0" fmla="*/ 0 w 7734362"/>
                <a:gd name="connsiteY0" fmla="*/ 3647921 h 3647921"/>
                <a:gd name="connsiteX1" fmla="*/ 3454246 w 7734362"/>
                <a:gd name="connsiteY1" fmla="*/ 2895794 h 3647921"/>
                <a:gd name="connsiteX2" fmla="*/ 5162543 w 7734362"/>
                <a:gd name="connsiteY2" fmla="*/ 1577362 h 3647921"/>
                <a:gd name="connsiteX3" fmla="*/ 4957709 w 7734362"/>
                <a:gd name="connsiteY3" fmla="*/ 68432 h 3647921"/>
                <a:gd name="connsiteX4" fmla="*/ 6164476 w 7734362"/>
                <a:gd name="connsiteY4" fmla="*/ 1201658 h 3647921"/>
                <a:gd name="connsiteX5" fmla="*/ 7734362 w 7734362"/>
                <a:gd name="connsiteY5" fmla="*/ 792205 h 3647921"/>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659436 h 3659436"/>
                <a:gd name="connsiteX1" fmla="*/ 3454246 w 7734362"/>
                <a:gd name="connsiteY1" fmla="*/ 2907309 h 3659436"/>
                <a:gd name="connsiteX2" fmla="*/ 5162543 w 7734362"/>
                <a:gd name="connsiteY2" fmla="*/ 1588877 h 3659436"/>
                <a:gd name="connsiteX3" fmla="*/ 4957709 w 7734362"/>
                <a:gd name="connsiteY3" fmla="*/ 79947 h 3659436"/>
                <a:gd name="connsiteX4" fmla="*/ 6164476 w 7734362"/>
                <a:gd name="connsiteY4" fmla="*/ 1213173 h 3659436"/>
                <a:gd name="connsiteX5" fmla="*/ 7734362 w 7734362"/>
                <a:gd name="connsiteY5" fmla="*/ 803720 h 3659436"/>
                <a:gd name="connsiteX0" fmla="*/ 0 w 7734362"/>
                <a:gd name="connsiteY0" fmla="*/ 3582010 h 3582010"/>
                <a:gd name="connsiteX1" fmla="*/ 3454246 w 7734362"/>
                <a:gd name="connsiteY1" fmla="*/ 2829883 h 3582010"/>
                <a:gd name="connsiteX2" fmla="*/ 5162543 w 7734362"/>
                <a:gd name="connsiteY2" fmla="*/ 1511451 h 3582010"/>
                <a:gd name="connsiteX3" fmla="*/ 4957709 w 7734362"/>
                <a:gd name="connsiteY3" fmla="*/ 2521 h 3582010"/>
                <a:gd name="connsiteX4" fmla="*/ 6407145 w 7734362"/>
                <a:gd name="connsiteY4" fmla="*/ 1103391 h 3582010"/>
                <a:gd name="connsiteX5" fmla="*/ 7734362 w 7734362"/>
                <a:gd name="connsiteY5" fmla="*/ 726294 h 3582010"/>
                <a:gd name="connsiteX0" fmla="*/ 0 w 7734362"/>
                <a:gd name="connsiteY0" fmla="*/ 3586304 h 3586304"/>
                <a:gd name="connsiteX1" fmla="*/ 3454246 w 7734362"/>
                <a:gd name="connsiteY1" fmla="*/ 2834177 h 3586304"/>
                <a:gd name="connsiteX2" fmla="*/ 5162543 w 7734362"/>
                <a:gd name="connsiteY2" fmla="*/ 1515745 h 3586304"/>
                <a:gd name="connsiteX3" fmla="*/ 4957709 w 7734362"/>
                <a:gd name="connsiteY3" fmla="*/ 6815 h 3586304"/>
                <a:gd name="connsiteX4" fmla="*/ 6407145 w 7734362"/>
                <a:gd name="connsiteY4" fmla="*/ 1107685 h 3586304"/>
                <a:gd name="connsiteX5" fmla="*/ 7734362 w 7734362"/>
                <a:gd name="connsiteY5" fmla="*/ 730588 h 3586304"/>
                <a:gd name="connsiteX0" fmla="*/ 0 w 7734362"/>
                <a:gd name="connsiteY0" fmla="*/ 3687876 h 3687876"/>
                <a:gd name="connsiteX1" fmla="*/ 3454246 w 7734362"/>
                <a:gd name="connsiteY1" fmla="*/ 2935749 h 3687876"/>
                <a:gd name="connsiteX2" fmla="*/ 5162543 w 7734362"/>
                <a:gd name="connsiteY2" fmla="*/ 1617317 h 3687876"/>
                <a:gd name="connsiteX3" fmla="*/ 4957709 w 7734362"/>
                <a:gd name="connsiteY3" fmla="*/ 108387 h 3687876"/>
                <a:gd name="connsiteX4" fmla="*/ 6407145 w 7734362"/>
                <a:gd name="connsiteY4" fmla="*/ 1209257 h 3687876"/>
                <a:gd name="connsiteX5" fmla="*/ 7734362 w 7734362"/>
                <a:gd name="connsiteY5" fmla="*/ 832160 h 3687876"/>
                <a:gd name="connsiteX0" fmla="*/ 0 w 7734362"/>
                <a:gd name="connsiteY0" fmla="*/ 3707261 h 3707261"/>
                <a:gd name="connsiteX1" fmla="*/ 3454246 w 7734362"/>
                <a:gd name="connsiteY1" fmla="*/ 2955134 h 3707261"/>
                <a:gd name="connsiteX2" fmla="*/ 5162543 w 7734362"/>
                <a:gd name="connsiteY2" fmla="*/ 1636702 h 3707261"/>
                <a:gd name="connsiteX3" fmla="*/ 4957709 w 7734362"/>
                <a:gd name="connsiteY3" fmla="*/ 127772 h 3707261"/>
                <a:gd name="connsiteX4" fmla="*/ 6407145 w 7734362"/>
                <a:gd name="connsiteY4" fmla="*/ 1228642 h 3707261"/>
                <a:gd name="connsiteX5" fmla="*/ 7734362 w 7734362"/>
                <a:gd name="connsiteY5" fmla="*/ 851545 h 3707261"/>
                <a:gd name="connsiteX0" fmla="*/ 0 w 7734362"/>
                <a:gd name="connsiteY0" fmla="*/ 3661117 h 3661117"/>
                <a:gd name="connsiteX1" fmla="*/ 3454246 w 7734362"/>
                <a:gd name="connsiteY1" fmla="*/ 2908990 h 3661117"/>
                <a:gd name="connsiteX2" fmla="*/ 5162543 w 7734362"/>
                <a:gd name="connsiteY2" fmla="*/ 1590558 h 3661117"/>
                <a:gd name="connsiteX3" fmla="*/ 4957709 w 7734362"/>
                <a:gd name="connsiteY3" fmla="*/ 81628 h 3661117"/>
                <a:gd name="connsiteX4" fmla="*/ 6407145 w 7734362"/>
                <a:gd name="connsiteY4" fmla="*/ 1182498 h 3661117"/>
                <a:gd name="connsiteX5" fmla="*/ 7734362 w 7734362"/>
                <a:gd name="connsiteY5" fmla="*/ 805401 h 3661117"/>
                <a:gd name="connsiteX0" fmla="*/ 0 w 7734362"/>
                <a:gd name="connsiteY0" fmla="*/ 3653475 h 3653475"/>
                <a:gd name="connsiteX1" fmla="*/ 3454246 w 7734362"/>
                <a:gd name="connsiteY1" fmla="*/ 2901348 h 3653475"/>
                <a:gd name="connsiteX2" fmla="*/ 5162543 w 7734362"/>
                <a:gd name="connsiteY2" fmla="*/ 1582916 h 3653475"/>
                <a:gd name="connsiteX3" fmla="*/ 4957709 w 7734362"/>
                <a:gd name="connsiteY3" fmla="*/ 73986 h 3653475"/>
                <a:gd name="connsiteX4" fmla="*/ 6407145 w 7734362"/>
                <a:gd name="connsiteY4" fmla="*/ 1174856 h 3653475"/>
                <a:gd name="connsiteX5" fmla="*/ 7734362 w 7734362"/>
                <a:gd name="connsiteY5" fmla="*/ 797759 h 3653475"/>
                <a:gd name="connsiteX0" fmla="*/ 0 w 7734362"/>
                <a:gd name="connsiteY0" fmla="*/ 3682289 h 3682289"/>
                <a:gd name="connsiteX1" fmla="*/ 3454246 w 7734362"/>
                <a:gd name="connsiteY1" fmla="*/ 2930162 h 3682289"/>
                <a:gd name="connsiteX2" fmla="*/ 5162543 w 7734362"/>
                <a:gd name="connsiteY2" fmla="*/ 1611730 h 3682289"/>
                <a:gd name="connsiteX3" fmla="*/ 4957709 w 7734362"/>
                <a:gd name="connsiteY3" fmla="*/ 102800 h 3682289"/>
                <a:gd name="connsiteX4" fmla="*/ 6407145 w 7734362"/>
                <a:gd name="connsiteY4" fmla="*/ 1203670 h 3682289"/>
                <a:gd name="connsiteX5" fmla="*/ 7734362 w 7734362"/>
                <a:gd name="connsiteY5" fmla="*/ 826573 h 3682289"/>
                <a:gd name="connsiteX0" fmla="*/ 0 w 7734362"/>
                <a:gd name="connsiteY0" fmla="*/ 3583278 h 3583278"/>
                <a:gd name="connsiteX1" fmla="*/ 3454246 w 7734362"/>
                <a:gd name="connsiteY1" fmla="*/ 2831151 h 3583278"/>
                <a:gd name="connsiteX2" fmla="*/ 5162544 w 7734362"/>
                <a:gd name="connsiteY2" fmla="*/ 1609787 h 3583278"/>
                <a:gd name="connsiteX3" fmla="*/ 4957709 w 7734362"/>
                <a:gd name="connsiteY3" fmla="*/ 3789 h 3583278"/>
                <a:gd name="connsiteX4" fmla="*/ 6407145 w 7734362"/>
                <a:gd name="connsiteY4" fmla="*/ 1104659 h 3583278"/>
                <a:gd name="connsiteX5" fmla="*/ 7734362 w 7734362"/>
                <a:gd name="connsiteY5" fmla="*/ 727562 h 3583278"/>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81730 h 3581730"/>
                <a:gd name="connsiteX1" fmla="*/ 3454246 w 7734362"/>
                <a:gd name="connsiteY1" fmla="*/ 2829603 h 3581730"/>
                <a:gd name="connsiteX2" fmla="*/ 5211078 w 7734362"/>
                <a:gd name="connsiteY2" fmla="*/ 1486904 h 3581730"/>
                <a:gd name="connsiteX3" fmla="*/ 4957709 w 7734362"/>
                <a:gd name="connsiteY3" fmla="*/ 2241 h 3581730"/>
                <a:gd name="connsiteX4" fmla="*/ 6407145 w 7734362"/>
                <a:gd name="connsiteY4" fmla="*/ 1103111 h 3581730"/>
                <a:gd name="connsiteX5" fmla="*/ 7734362 w 7734362"/>
                <a:gd name="connsiteY5" fmla="*/ 726014 h 3581730"/>
                <a:gd name="connsiteX0" fmla="*/ 0 w 7734362"/>
                <a:gd name="connsiteY0" fmla="*/ 3591513 h 3591513"/>
                <a:gd name="connsiteX1" fmla="*/ 3454246 w 7734362"/>
                <a:gd name="connsiteY1" fmla="*/ 2839386 h 3591513"/>
                <a:gd name="connsiteX2" fmla="*/ 5211078 w 7734362"/>
                <a:gd name="connsiteY2" fmla="*/ 1496687 h 3591513"/>
                <a:gd name="connsiteX3" fmla="*/ 4957709 w 7734362"/>
                <a:gd name="connsiteY3" fmla="*/ 12024 h 3591513"/>
                <a:gd name="connsiteX4" fmla="*/ 6407145 w 7734362"/>
                <a:gd name="connsiteY4" fmla="*/ 1112894 h 3591513"/>
                <a:gd name="connsiteX5" fmla="*/ 7734362 w 7734362"/>
                <a:gd name="connsiteY5" fmla="*/ 735797 h 3591513"/>
                <a:gd name="connsiteX0" fmla="*/ 0 w 7734362"/>
                <a:gd name="connsiteY0" fmla="*/ 3613435 h 3613435"/>
                <a:gd name="connsiteX1" fmla="*/ 3454246 w 7734362"/>
                <a:gd name="connsiteY1" fmla="*/ 2861308 h 3613435"/>
                <a:gd name="connsiteX2" fmla="*/ 5211078 w 7734362"/>
                <a:gd name="connsiteY2" fmla="*/ 1518609 h 3613435"/>
                <a:gd name="connsiteX3" fmla="*/ 4957709 w 7734362"/>
                <a:gd name="connsiteY3" fmla="*/ 33946 h 3613435"/>
                <a:gd name="connsiteX4" fmla="*/ 6407145 w 7734362"/>
                <a:gd name="connsiteY4" fmla="*/ 1134816 h 3613435"/>
                <a:gd name="connsiteX5" fmla="*/ 7734362 w 7734362"/>
                <a:gd name="connsiteY5" fmla="*/ 757719 h 3613435"/>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3340 h 3583340"/>
                <a:gd name="connsiteX1" fmla="*/ 3454246 w 7734362"/>
                <a:gd name="connsiteY1" fmla="*/ 2831213 h 3583340"/>
                <a:gd name="connsiteX2" fmla="*/ 5211078 w 7734362"/>
                <a:gd name="connsiteY2" fmla="*/ 1488514 h 3583340"/>
                <a:gd name="connsiteX3" fmla="*/ 4957709 w 7734362"/>
                <a:gd name="connsiteY3" fmla="*/ 3851 h 3583340"/>
                <a:gd name="connsiteX4" fmla="*/ 6326255 w 7734362"/>
                <a:gd name="connsiteY4" fmla="*/ 999564 h 3583340"/>
                <a:gd name="connsiteX5" fmla="*/ 7734362 w 7734362"/>
                <a:gd name="connsiteY5" fmla="*/ 727624 h 3583340"/>
                <a:gd name="connsiteX0" fmla="*/ 0 w 7734362"/>
                <a:gd name="connsiteY0" fmla="*/ 3586818 h 3586818"/>
                <a:gd name="connsiteX1" fmla="*/ 3454246 w 7734362"/>
                <a:gd name="connsiteY1" fmla="*/ 2834691 h 3586818"/>
                <a:gd name="connsiteX2" fmla="*/ 5211078 w 7734362"/>
                <a:gd name="connsiteY2" fmla="*/ 1491992 h 3586818"/>
                <a:gd name="connsiteX3" fmla="*/ 4957709 w 7734362"/>
                <a:gd name="connsiteY3" fmla="*/ 7329 h 3586818"/>
                <a:gd name="connsiteX4" fmla="*/ 6326255 w 7734362"/>
                <a:gd name="connsiteY4" fmla="*/ 1003042 h 3586818"/>
                <a:gd name="connsiteX5" fmla="*/ 7734362 w 7734362"/>
                <a:gd name="connsiteY5" fmla="*/ 731102 h 3586818"/>
                <a:gd name="connsiteX0" fmla="*/ 0 w 7734362"/>
                <a:gd name="connsiteY0" fmla="*/ 3582159 h 3582159"/>
                <a:gd name="connsiteX1" fmla="*/ 3454246 w 7734362"/>
                <a:gd name="connsiteY1" fmla="*/ 2830032 h 3582159"/>
                <a:gd name="connsiteX2" fmla="*/ 5211078 w 7734362"/>
                <a:gd name="connsiteY2" fmla="*/ 1487333 h 3582159"/>
                <a:gd name="connsiteX3" fmla="*/ 4957709 w 7734362"/>
                <a:gd name="connsiteY3" fmla="*/ 2670 h 3582159"/>
                <a:gd name="connsiteX4" fmla="*/ 6326255 w 7734362"/>
                <a:gd name="connsiteY4" fmla="*/ 998383 h 3582159"/>
                <a:gd name="connsiteX5" fmla="*/ 7734362 w 7734362"/>
                <a:gd name="connsiteY5" fmla="*/ 726443 h 3582159"/>
                <a:gd name="connsiteX0" fmla="*/ 0 w 7734362"/>
                <a:gd name="connsiteY0" fmla="*/ 3626225 h 3626225"/>
                <a:gd name="connsiteX1" fmla="*/ 3454246 w 7734362"/>
                <a:gd name="connsiteY1" fmla="*/ 2874098 h 3626225"/>
                <a:gd name="connsiteX2" fmla="*/ 5211078 w 7734362"/>
                <a:gd name="connsiteY2" fmla="*/ 1531399 h 3626225"/>
                <a:gd name="connsiteX3" fmla="*/ 4957709 w 7734362"/>
                <a:gd name="connsiteY3" fmla="*/ 46736 h 3626225"/>
                <a:gd name="connsiteX4" fmla="*/ 6326255 w 7734362"/>
                <a:gd name="connsiteY4" fmla="*/ 1042449 h 3626225"/>
                <a:gd name="connsiteX5" fmla="*/ 7734362 w 7734362"/>
                <a:gd name="connsiteY5" fmla="*/ 770509 h 3626225"/>
                <a:gd name="connsiteX0" fmla="*/ 0 w 7734362"/>
                <a:gd name="connsiteY0" fmla="*/ 3597711 h 3597711"/>
                <a:gd name="connsiteX1" fmla="*/ 3454246 w 7734362"/>
                <a:gd name="connsiteY1" fmla="*/ 2845584 h 3597711"/>
                <a:gd name="connsiteX2" fmla="*/ 5211078 w 7734362"/>
                <a:gd name="connsiteY2" fmla="*/ 1502885 h 3597711"/>
                <a:gd name="connsiteX3" fmla="*/ 4957709 w 7734362"/>
                <a:gd name="connsiteY3" fmla="*/ 18222 h 3597711"/>
                <a:gd name="connsiteX4" fmla="*/ 6326255 w 7734362"/>
                <a:gd name="connsiteY4" fmla="*/ 1013935 h 3597711"/>
                <a:gd name="connsiteX5" fmla="*/ 7734362 w 7734362"/>
                <a:gd name="connsiteY5" fmla="*/ 741995 h 3597711"/>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326255 w 7734362"/>
                <a:gd name="connsiteY4" fmla="*/ 1029880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211078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656 h 3613656"/>
                <a:gd name="connsiteX1" fmla="*/ 3454246 w 7734362"/>
                <a:gd name="connsiteY1" fmla="*/ 2861529 h 3613656"/>
                <a:gd name="connsiteX2" fmla="*/ 5186811 w 7734362"/>
                <a:gd name="connsiteY2" fmla="*/ 1518830 h 3613656"/>
                <a:gd name="connsiteX3" fmla="*/ 4957709 w 7734362"/>
                <a:gd name="connsiteY3" fmla="*/ 34167 h 3613656"/>
                <a:gd name="connsiteX4" fmla="*/ 6245366 w 7734362"/>
                <a:gd name="connsiteY4" fmla="*/ 1062236 h 3613656"/>
                <a:gd name="connsiteX5" fmla="*/ 7734362 w 7734362"/>
                <a:gd name="connsiteY5" fmla="*/ 757940 h 3613656"/>
                <a:gd name="connsiteX0" fmla="*/ 0 w 7734362"/>
                <a:gd name="connsiteY0" fmla="*/ 3613440 h 3613440"/>
                <a:gd name="connsiteX1" fmla="*/ 3454246 w 7734362"/>
                <a:gd name="connsiteY1" fmla="*/ 2861313 h 3613440"/>
                <a:gd name="connsiteX2" fmla="*/ 5186811 w 7734362"/>
                <a:gd name="connsiteY2" fmla="*/ 1518614 h 3613440"/>
                <a:gd name="connsiteX3" fmla="*/ 4957709 w 7734362"/>
                <a:gd name="connsiteY3" fmla="*/ 33951 h 3613440"/>
                <a:gd name="connsiteX4" fmla="*/ 6245366 w 7734362"/>
                <a:gd name="connsiteY4" fmla="*/ 1062020 h 3613440"/>
                <a:gd name="connsiteX5" fmla="*/ 7734362 w 7734362"/>
                <a:gd name="connsiteY5" fmla="*/ 757724 h 3613440"/>
                <a:gd name="connsiteX0" fmla="*/ 0 w 7734362"/>
                <a:gd name="connsiteY0" fmla="*/ 3616227 h 3616227"/>
                <a:gd name="connsiteX1" fmla="*/ 3454246 w 7734362"/>
                <a:gd name="connsiteY1" fmla="*/ 2864100 h 3616227"/>
                <a:gd name="connsiteX2" fmla="*/ 5186811 w 7734362"/>
                <a:gd name="connsiteY2" fmla="*/ 1521401 h 3616227"/>
                <a:gd name="connsiteX3" fmla="*/ 4957709 w 7734362"/>
                <a:gd name="connsiteY3" fmla="*/ 36738 h 3616227"/>
                <a:gd name="connsiteX4" fmla="*/ 6245366 w 7734362"/>
                <a:gd name="connsiteY4" fmla="*/ 1064807 h 3616227"/>
                <a:gd name="connsiteX5" fmla="*/ 7734362 w 7734362"/>
                <a:gd name="connsiteY5" fmla="*/ 760511 h 3616227"/>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1562 h 3631562"/>
                <a:gd name="connsiteX1" fmla="*/ 3454246 w 7734362"/>
                <a:gd name="connsiteY1" fmla="*/ 2879435 h 3631562"/>
                <a:gd name="connsiteX2" fmla="*/ 5186811 w 7734362"/>
                <a:gd name="connsiteY2" fmla="*/ 1536736 h 3631562"/>
                <a:gd name="connsiteX3" fmla="*/ 4957709 w 7734362"/>
                <a:gd name="connsiteY3" fmla="*/ 52073 h 3631562"/>
                <a:gd name="connsiteX4" fmla="*/ 6245366 w 7734362"/>
                <a:gd name="connsiteY4" fmla="*/ 1080142 h 3631562"/>
                <a:gd name="connsiteX5" fmla="*/ 7734362 w 7734362"/>
                <a:gd name="connsiteY5" fmla="*/ 775846 h 3631562"/>
                <a:gd name="connsiteX0" fmla="*/ 0 w 7734362"/>
                <a:gd name="connsiteY0" fmla="*/ 3632880 h 3632880"/>
                <a:gd name="connsiteX1" fmla="*/ 3454246 w 7734362"/>
                <a:gd name="connsiteY1" fmla="*/ 2880753 h 3632880"/>
                <a:gd name="connsiteX2" fmla="*/ 5186811 w 7734362"/>
                <a:gd name="connsiteY2" fmla="*/ 1538054 h 3632880"/>
                <a:gd name="connsiteX3" fmla="*/ 4957709 w 7734362"/>
                <a:gd name="connsiteY3" fmla="*/ 53391 h 3632880"/>
                <a:gd name="connsiteX4" fmla="*/ 6245366 w 7734362"/>
                <a:gd name="connsiteY4" fmla="*/ 1081460 h 3632880"/>
                <a:gd name="connsiteX5" fmla="*/ 7734362 w 7734362"/>
                <a:gd name="connsiteY5" fmla="*/ 777164 h 3632880"/>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3908 h 3633908"/>
                <a:gd name="connsiteX1" fmla="*/ 3454246 w 7734362"/>
                <a:gd name="connsiteY1" fmla="*/ 2881781 h 3633908"/>
                <a:gd name="connsiteX2" fmla="*/ 5186811 w 7734362"/>
                <a:gd name="connsiteY2" fmla="*/ 1539082 h 3633908"/>
                <a:gd name="connsiteX3" fmla="*/ 4957709 w 7734362"/>
                <a:gd name="connsiteY3" fmla="*/ 54419 h 3633908"/>
                <a:gd name="connsiteX4" fmla="*/ 6245366 w 7734362"/>
                <a:gd name="connsiteY4" fmla="*/ 1082488 h 3633908"/>
                <a:gd name="connsiteX5" fmla="*/ 7734362 w 7734362"/>
                <a:gd name="connsiteY5" fmla="*/ 778192 h 3633908"/>
                <a:gd name="connsiteX0" fmla="*/ 0 w 7734362"/>
                <a:gd name="connsiteY0" fmla="*/ 3636289 h 3636289"/>
                <a:gd name="connsiteX1" fmla="*/ 3454246 w 7734362"/>
                <a:gd name="connsiteY1" fmla="*/ 2884162 h 3636289"/>
                <a:gd name="connsiteX2" fmla="*/ 5186811 w 7734362"/>
                <a:gd name="connsiteY2" fmla="*/ 1541463 h 3636289"/>
                <a:gd name="connsiteX3" fmla="*/ 4957709 w 7734362"/>
                <a:gd name="connsiteY3" fmla="*/ 56800 h 3636289"/>
                <a:gd name="connsiteX4" fmla="*/ 6245366 w 7734362"/>
                <a:gd name="connsiteY4" fmla="*/ 1084869 h 3636289"/>
                <a:gd name="connsiteX5" fmla="*/ 7734362 w 7734362"/>
                <a:gd name="connsiteY5" fmla="*/ 780573 h 3636289"/>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1128 h 3641128"/>
                <a:gd name="connsiteX1" fmla="*/ 3454246 w 7734362"/>
                <a:gd name="connsiteY1" fmla="*/ 2889001 h 3641128"/>
                <a:gd name="connsiteX2" fmla="*/ 5186811 w 7734362"/>
                <a:gd name="connsiteY2" fmla="*/ 1546302 h 3641128"/>
                <a:gd name="connsiteX3" fmla="*/ 4957709 w 7734362"/>
                <a:gd name="connsiteY3" fmla="*/ 61639 h 3641128"/>
                <a:gd name="connsiteX4" fmla="*/ 6245366 w 7734362"/>
                <a:gd name="connsiteY4" fmla="*/ 1089708 h 3641128"/>
                <a:gd name="connsiteX5" fmla="*/ 7734362 w 7734362"/>
                <a:gd name="connsiteY5" fmla="*/ 785412 h 3641128"/>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86964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45366 w 7734362"/>
                <a:gd name="connsiteY4" fmla="*/ 1091260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7734362"/>
                <a:gd name="connsiteY0" fmla="*/ 3642680 h 3642680"/>
                <a:gd name="connsiteX1" fmla="*/ 3454246 w 7734362"/>
                <a:gd name="connsiteY1" fmla="*/ 2890553 h 3642680"/>
                <a:gd name="connsiteX2" fmla="*/ 5186811 w 7734362"/>
                <a:gd name="connsiteY2" fmla="*/ 1547854 h 3642680"/>
                <a:gd name="connsiteX3" fmla="*/ 4957709 w 7734362"/>
                <a:gd name="connsiteY3" fmla="*/ 63191 h 3642680"/>
                <a:gd name="connsiteX4" fmla="*/ 6229187 w 7734362"/>
                <a:gd name="connsiteY4" fmla="*/ 1139794 h 3642680"/>
                <a:gd name="connsiteX5" fmla="*/ 7734362 w 7734362"/>
                <a:gd name="connsiteY5" fmla="*/ 738430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42680 h 3642680"/>
                <a:gd name="connsiteX1" fmla="*/ 3454246 w 8066010"/>
                <a:gd name="connsiteY1" fmla="*/ 2890553 h 3642680"/>
                <a:gd name="connsiteX2" fmla="*/ 5186811 w 8066010"/>
                <a:gd name="connsiteY2" fmla="*/ 1547854 h 3642680"/>
                <a:gd name="connsiteX3" fmla="*/ 4957709 w 8066010"/>
                <a:gd name="connsiteY3" fmla="*/ 63191 h 3642680"/>
                <a:gd name="connsiteX4" fmla="*/ 6229187 w 8066010"/>
                <a:gd name="connsiteY4" fmla="*/ 1139794 h 3642680"/>
                <a:gd name="connsiteX5" fmla="*/ 8066010 w 8066010"/>
                <a:gd name="connsiteY5" fmla="*/ 609006 h 3642680"/>
                <a:gd name="connsiteX0" fmla="*/ 0 w 8066010"/>
                <a:gd name="connsiteY0" fmla="*/ 3650958 h 3650958"/>
                <a:gd name="connsiteX1" fmla="*/ 3454246 w 8066010"/>
                <a:gd name="connsiteY1" fmla="*/ 2898831 h 3650958"/>
                <a:gd name="connsiteX2" fmla="*/ 5147209 w 8066010"/>
                <a:gd name="connsiteY2" fmla="*/ 1413563 h 3650958"/>
                <a:gd name="connsiteX3" fmla="*/ 4957709 w 8066010"/>
                <a:gd name="connsiteY3" fmla="*/ 71469 h 3650958"/>
                <a:gd name="connsiteX4" fmla="*/ 6229187 w 8066010"/>
                <a:gd name="connsiteY4" fmla="*/ 1148072 h 3650958"/>
                <a:gd name="connsiteX5" fmla="*/ 8066010 w 8066010"/>
                <a:gd name="connsiteY5" fmla="*/ 617284 h 3650958"/>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229187 w 8066010"/>
                <a:gd name="connsiteY4" fmla="*/ 1304919 h 3807805"/>
                <a:gd name="connsiteX5" fmla="*/ 8066010 w 8066010"/>
                <a:gd name="connsiteY5" fmla="*/ 774131 h 3807805"/>
                <a:gd name="connsiteX0" fmla="*/ 0 w 8066010"/>
                <a:gd name="connsiteY0" fmla="*/ 3807805 h 3807805"/>
                <a:gd name="connsiteX1" fmla="*/ 3454246 w 8066010"/>
                <a:gd name="connsiteY1" fmla="*/ 3055678 h 3807805"/>
                <a:gd name="connsiteX2" fmla="*/ 5147209 w 8066010"/>
                <a:gd name="connsiteY2" fmla="*/ 1570410 h 3807805"/>
                <a:gd name="connsiteX3" fmla="*/ 4854743 w 8066010"/>
                <a:gd name="connsiteY3" fmla="*/ 61986 h 3807805"/>
                <a:gd name="connsiteX4" fmla="*/ 6023255 w 8066010"/>
                <a:gd name="connsiteY4" fmla="*/ 1170271 h 3807805"/>
                <a:gd name="connsiteX5" fmla="*/ 8066010 w 8066010"/>
                <a:gd name="connsiteY5" fmla="*/ 774131 h 3807805"/>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6023255 w 8794693"/>
                <a:gd name="connsiteY4" fmla="*/ 1623814 h 4261348"/>
                <a:gd name="connsiteX5" fmla="*/ 8794693 w 8794693"/>
                <a:gd name="connsiteY5" fmla="*/ 0 h 4261348"/>
                <a:gd name="connsiteX0" fmla="*/ 0 w 8794693"/>
                <a:gd name="connsiteY0" fmla="*/ 4261348 h 4261348"/>
                <a:gd name="connsiteX1" fmla="*/ 3454246 w 8794693"/>
                <a:gd name="connsiteY1" fmla="*/ 3509221 h 4261348"/>
                <a:gd name="connsiteX2" fmla="*/ 5147209 w 8794693"/>
                <a:gd name="connsiteY2" fmla="*/ 2023953 h 4261348"/>
                <a:gd name="connsiteX3" fmla="*/ 4854743 w 8794693"/>
                <a:gd name="connsiteY3" fmla="*/ 515529 h 4261348"/>
                <a:gd name="connsiteX4" fmla="*/ 5856926 w 8794693"/>
                <a:gd name="connsiteY4" fmla="*/ 1592132 h 4261348"/>
                <a:gd name="connsiteX5" fmla="*/ 8794693 w 8794693"/>
                <a:gd name="connsiteY5" fmla="*/ 0 h 4261348"/>
                <a:gd name="connsiteX0" fmla="*/ 0 w 8002646"/>
                <a:gd name="connsiteY0" fmla="*/ 3807806 h 3807806"/>
                <a:gd name="connsiteX1" fmla="*/ 3454246 w 8002646"/>
                <a:gd name="connsiteY1" fmla="*/ 3055679 h 3807806"/>
                <a:gd name="connsiteX2" fmla="*/ 5147209 w 8002646"/>
                <a:gd name="connsiteY2" fmla="*/ 1570411 h 3807806"/>
                <a:gd name="connsiteX3" fmla="*/ 4854743 w 8002646"/>
                <a:gd name="connsiteY3" fmla="*/ 61987 h 3807806"/>
                <a:gd name="connsiteX4" fmla="*/ 5856926 w 8002646"/>
                <a:gd name="connsiteY4" fmla="*/ 1138590 h 3807806"/>
                <a:gd name="connsiteX5" fmla="*/ 8002646 w 8002646"/>
                <a:gd name="connsiteY5" fmla="*/ 29607 h 3807806"/>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5856926 w 8002646"/>
                <a:gd name="connsiteY4" fmla="*/ 1134177 h 3803393"/>
                <a:gd name="connsiteX5" fmla="*/ 8002646 w 8002646"/>
                <a:gd name="connsiteY5" fmla="*/ 25194 h 3803393"/>
                <a:gd name="connsiteX0" fmla="*/ 0 w 8002646"/>
                <a:gd name="connsiteY0" fmla="*/ 3803393 h 3803393"/>
                <a:gd name="connsiteX1" fmla="*/ 3454246 w 8002646"/>
                <a:gd name="connsiteY1" fmla="*/ 3051266 h 3803393"/>
                <a:gd name="connsiteX2" fmla="*/ 5139289 w 8002646"/>
                <a:gd name="connsiteY2" fmla="*/ 1661044 h 3803393"/>
                <a:gd name="connsiteX3" fmla="*/ 4854743 w 8002646"/>
                <a:gd name="connsiteY3" fmla="*/ 57574 h 3803393"/>
                <a:gd name="connsiteX4" fmla="*/ 6031177 w 8002646"/>
                <a:gd name="connsiteY4" fmla="*/ 1173780 h 3803393"/>
                <a:gd name="connsiteX5" fmla="*/ 8002646 w 8002646"/>
                <a:gd name="connsiteY5" fmla="*/ 25194 h 3803393"/>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031177 w 8034328"/>
                <a:gd name="connsiteY4" fmla="*/ 1227791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4854743 w 8034328"/>
                <a:gd name="connsiteY3" fmla="*/ 111585 h 3857404"/>
                <a:gd name="connsiteX4" fmla="*/ 6585610 w 8034328"/>
                <a:gd name="connsiteY4" fmla="*/ 1021859 h 3857404"/>
                <a:gd name="connsiteX5" fmla="*/ 8034328 w 8034328"/>
                <a:gd name="connsiteY5" fmla="*/ 0 h 3857404"/>
                <a:gd name="connsiteX0" fmla="*/ 0 w 8034328"/>
                <a:gd name="connsiteY0" fmla="*/ 3857404 h 3857404"/>
                <a:gd name="connsiteX1" fmla="*/ 3454246 w 8034328"/>
                <a:gd name="connsiteY1" fmla="*/ 3105277 h 3857404"/>
                <a:gd name="connsiteX2" fmla="*/ 5139289 w 8034328"/>
                <a:gd name="connsiteY2" fmla="*/ 1715055 h 3857404"/>
                <a:gd name="connsiteX3" fmla="*/ 5171562 w 8034328"/>
                <a:gd name="connsiteY3" fmla="*/ 71983 h 3857404"/>
                <a:gd name="connsiteX4" fmla="*/ 6585610 w 8034328"/>
                <a:gd name="connsiteY4" fmla="*/ 1021859 h 3857404"/>
                <a:gd name="connsiteX5" fmla="*/ 8034328 w 8034328"/>
                <a:gd name="connsiteY5" fmla="*/ 0 h 3857404"/>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585610 w 8501636"/>
                <a:gd name="connsiteY4" fmla="*/ 1481247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50962 w 8501636"/>
                <a:gd name="connsiteY4" fmla="*/ 1489168 h 4316792"/>
                <a:gd name="connsiteX5" fmla="*/ 8501636 w 8501636"/>
                <a:gd name="connsiteY5" fmla="*/ 0 h 4316792"/>
                <a:gd name="connsiteX0" fmla="*/ 0 w 8501636"/>
                <a:gd name="connsiteY0" fmla="*/ 4316792 h 4316792"/>
                <a:gd name="connsiteX1" fmla="*/ 3454246 w 8501636"/>
                <a:gd name="connsiteY1" fmla="*/ 3564665 h 4316792"/>
                <a:gd name="connsiteX2" fmla="*/ 5139289 w 8501636"/>
                <a:gd name="connsiteY2" fmla="*/ 2174443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443041 w 8501636"/>
                <a:gd name="connsiteY4" fmla="*/ 1402042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171562 w 8501636"/>
                <a:gd name="connsiteY3" fmla="*/ 531371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5036915 w 8501636"/>
                <a:gd name="connsiteY3" fmla="*/ 277916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501636"/>
                <a:gd name="connsiteY0" fmla="*/ 4316792 h 4316792"/>
                <a:gd name="connsiteX1" fmla="*/ 3454246 w 8501636"/>
                <a:gd name="connsiteY1" fmla="*/ 3564665 h 4316792"/>
                <a:gd name="connsiteX2" fmla="*/ 5163051 w 8501636"/>
                <a:gd name="connsiteY2" fmla="*/ 2055636 h 4316792"/>
                <a:gd name="connsiteX3" fmla="*/ 4870586 w 8501636"/>
                <a:gd name="connsiteY3" fmla="*/ 230393 h 4316792"/>
                <a:gd name="connsiteX4" fmla="*/ 6260871 w 8501636"/>
                <a:gd name="connsiteY4" fmla="*/ 1306997 h 4316792"/>
                <a:gd name="connsiteX5" fmla="*/ 8501636 w 8501636"/>
                <a:gd name="connsiteY5" fmla="*/ 0 h 4316792"/>
                <a:gd name="connsiteX0" fmla="*/ 0 w 8058090"/>
                <a:gd name="connsiteY0" fmla="*/ 4160442 h 4160442"/>
                <a:gd name="connsiteX1" fmla="*/ 3454246 w 8058090"/>
                <a:gd name="connsiteY1" fmla="*/ 3408315 h 4160442"/>
                <a:gd name="connsiteX2" fmla="*/ 5163051 w 8058090"/>
                <a:gd name="connsiteY2" fmla="*/ 1899286 h 4160442"/>
                <a:gd name="connsiteX3" fmla="*/ 4870586 w 8058090"/>
                <a:gd name="connsiteY3" fmla="*/ 74043 h 4160442"/>
                <a:gd name="connsiteX4" fmla="*/ 6260871 w 8058090"/>
                <a:gd name="connsiteY4" fmla="*/ 1150647 h 4160442"/>
                <a:gd name="connsiteX5" fmla="*/ 8058090 w 8058090"/>
                <a:gd name="connsiteY5" fmla="*/ 144628 h 4160442"/>
                <a:gd name="connsiteX0" fmla="*/ 0 w 8058090"/>
                <a:gd name="connsiteY0" fmla="*/ 4157085 h 4157085"/>
                <a:gd name="connsiteX1" fmla="*/ 3454246 w 8058090"/>
                <a:gd name="connsiteY1" fmla="*/ 3404958 h 4157085"/>
                <a:gd name="connsiteX2" fmla="*/ 5163051 w 8058090"/>
                <a:gd name="connsiteY2" fmla="*/ 1967213 h 4157085"/>
                <a:gd name="connsiteX3" fmla="*/ 4870586 w 8058090"/>
                <a:gd name="connsiteY3" fmla="*/ 70686 h 4157085"/>
                <a:gd name="connsiteX4" fmla="*/ 6260871 w 8058090"/>
                <a:gd name="connsiteY4" fmla="*/ 1147290 h 4157085"/>
                <a:gd name="connsiteX5" fmla="*/ 8058090 w 8058090"/>
                <a:gd name="connsiteY5" fmla="*/ 141271 h 415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090" h="4157085">
                  <a:moveTo>
                    <a:pt x="0" y="4157085"/>
                  </a:moveTo>
                  <a:cubicBezTo>
                    <a:pt x="1046691" y="4110792"/>
                    <a:pt x="2362046" y="4122508"/>
                    <a:pt x="3454246" y="3404958"/>
                  </a:cubicBezTo>
                  <a:cubicBezTo>
                    <a:pt x="4140046" y="2925533"/>
                    <a:pt x="4782125" y="2312604"/>
                    <a:pt x="5163051" y="1967213"/>
                  </a:cubicBezTo>
                  <a:cubicBezTo>
                    <a:pt x="6324301" y="898120"/>
                    <a:pt x="5501545" y="-306476"/>
                    <a:pt x="4870586" y="70686"/>
                  </a:cubicBezTo>
                  <a:cubicBezTo>
                    <a:pt x="4234674" y="368721"/>
                    <a:pt x="4499041" y="1618319"/>
                    <a:pt x="6260871" y="1147290"/>
                  </a:cubicBezTo>
                  <a:cubicBezTo>
                    <a:pt x="7177614" y="845306"/>
                    <a:pt x="7626064" y="492913"/>
                    <a:pt x="8058090" y="141271"/>
                  </a:cubicBezTo>
                </a:path>
              </a:pathLst>
            </a:cu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74" y="1831096"/>
            <a:ext cx="5638800" cy="4019550"/>
          </a:xfrm>
          <a:prstGeom prst="rect">
            <a:avLst/>
          </a:prstGeom>
        </p:spPr>
      </p:pic>
    </p:spTree>
    <p:extLst>
      <p:ext uri="{BB962C8B-B14F-4D97-AF65-F5344CB8AC3E}">
        <p14:creationId xmlns:p14="http://schemas.microsoft.com/office/powerpoint/2010/main" val="388821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0" y="4848844"/>
            <a:ext cx="4287033" cy="1552879"/>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2" name="Freeform: Shape 161">
            <a:extLst>
              <a:ext uri="{FF2B5EF4-FFF2-40B4-BE49-F238E27FC236}">
                <a16:creationId xmlns:a16="http://schemas.microsoft.com/office/drawing/2014/main" id="{70DBBBBA-E6C4-4E4B-9603-91CDDF8FF1C1}"/>
              </a:ext>
            </a:extLst>
          </p:cNvPr>
          <p:cNvSpPr/>
          <p:nvPr/>
        </p:nvSpPr>
        <p:spPr>
          <a:xfrm>
            <a:off x="224615" y="4295186"/>
            <a:ext cx="1578987" cy="2196540"/>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F5B2E5E-F1FB-4B49-A15E-DFC13B08436B}"/>
              </a:ext>
            </a:extLst>
          </p:cNvPr>
          <p:cNvSpPr/>
          <p:nvPr/>
        </p:nvSpPr>
        <p:spPr>
          <a:xfrm>
            <a:off x="0" y="6381750"/>
            <a:ext cx="12192000"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BA3A48E8-04F2-426B-A53F-860402AA3218}"/>
              </a:ext>
            </a:extLst>
          </p:cNvPr>
          <p:cNvSpPr/>
          <p:nvPr/>
        </p:nvSpPr>
        <p:spPr>
          <a:xfrm rot="956521">
            <a:off x="2860538" y="3182652"/>
            <a:ext cx="1871145" cy="59327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accent3"/>
              </a:solidFill>
            </a:endParaRPr>
          </a:p>
        </p:txBody>
      </p:sp>
      <p:grpSp>
        <p:nvGrpSpPr>
          <p:cNvPr id="81" name="Group 80">
            <a:extLst>
              <a:ext uri="{FF2B5EF4-FFF2-40B4-BE49-F238E27FC236}">
                <a16:creationId xmlns:a16="http://schemas.microsoft.com/office/drawing/2014/main" id="{19E621FE-C318-4580-968F-2AD4437D6FF2}"/>
              </a:ext>
            </a:extLst>
          </p:cNvPr>
          <p:cNvGrpSpPr/>
          <p:nvPr/>
        </p:nvGrpSpPr>
        <p:grpSpPr>
          <a:xfrm flipH="1">
            <a:off x="3458297" y="5374823"/>
            <a:ext cx="3628743" cy="1181863"/>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endParaRPr lang="en-US" dirty="0"/>
            </a:p>
          </p:txBody>
        </p:sp>
        <p:grpSp>
          <p:nvGrpSpPr>
            <p:cNvPr id="80"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dirty="0"/>
              </a:p>
            </p:txBody>
          </p:sp>
        </p:grpSp>
      </p:grpSp>
      <p:sp>
        <p:nvSpPr>
          <p:cNvPr id="539" name="TextBox 538">
            <a:extLst>
              <a:ext uri="{FF2B5EF4-FFF2-40B4-BE49-F238E27FC236}">
                <a16:creationId xmlns:a16="http://schemas.microsoft.com/office/drawing/2014/main" id="{324B7B20-AC6E-409F-A45E-ACE31408A15D}"/>
              </a:ext>
            </a:extLst>
          </p:cNvPr>
          <p:cNvSpPr txBox="1"/>
          <p:nvPr/>
        </p:nvSpPr>
        <p:spPr>
          <a:xfrm>
            <a:off x="692953" y="954156"/>
            <a:ext cx="4052131" cy="1754326"/>
          </a:xfrm>
          <a:prstGeom prst="rect">
            <a:avLst/>
          </a:prstGeom>
          <a:noFill/>
        </p:spPr>
        <p:txBody>
          <a:bodyPr wrap="square" rtlCol="0" anchor="ctr">
            <a:spAutoFit/>
          </a:bodyPr>
          <a:lstStyle/>
          <a:p>
            <a:r>
              <a:rPr lang="en-US" altLang="ko-KR" sz="5400" b="1" dirty="0" smtClean="0">
                <a:solidFill>
                  <a:schemeClr val="accent2"/>
                </a:solidFill>
                <a:latin typeface="Times" panose="02020603060405020304" pitchFamily="18" charset="0"/>
                <a:cs typeface="Arial" pitchFamily="34" charset="0"/>
              </a:rPr>
              <a:t>The table of contents</a:t>
            </a:r>
            <a:endParaRPr lang="en-US" altLang="ko-KR" sz="5400" b="1" dirty="0">
              <a:solidFill>
                <a:schemeClr val="accent6"/>
              </a:solidFill>
              <a:latin typeface="Times" panose="02020603060405020304" pitchFamily="18" charset="0"/>
              <a:cs typeface="Arial" pitchFamily="34" charset="0"/>
            </a:endParaRPr>
          </a:p>
        </p:txBody>
      </p:sp>
      <p:grpSp>
        <p:nvGrpSpPr>
          <p:cNvPr id="540" name="Group 539">
            <a:extLst>
              <a:ext uri="{FF2B5EF4-FFF2-40B4-BE49-F238E27FC236}">
                <a16:creationId xmlns:a16="http://schemas.microsoft.com/office/drawing/2014/main" id="{AC58E87F-EBC4-42AC-A450-C656C6B55915}"/>
              </a:ext>
            </a:extLst>
          </p:cNvPr>
          <p:cNvGrpSpPr/>
          <p:nvPr/>
        </p:nvGrpSpPr>
        <p:grpSpPr>
          <a:xfrm>
            <a:off x="6939881" y="1642927"/>
            <a:ext cx="5184543" cy="954107"/>
            <a:chOff x="6751979" y="1657860"/>
            <a:chExt cx="4534241" cy="954107"/>
          </a:xfrm>
        </p:grpSpPr>
        <p:sp>
          <p:nvSpPr>
            <p:cNvPr id="541" name="TextBox 540">
              <a:extLst>
                <a:ext uri="{FF2B5EF4-FFF2-40B4-BE49-F238E27FC236}">
                  <a16:creationId xmlns:a16="http://schemas.microsoft.com/office/drawing/2014/main" id="{F09D362A-7059-4998-97D2-2F91502E4903}"/>
                </a:ext>
              </a:extLst>
            </p:cNvPr>
            <p:cNvSpPr txBox="1"/>
            <p:nvPr/>
          </p:nvSpPr>
          <p:spPr>
            <a:xfrm>
              <a:off x="6778528" y="2090617"/>
              <a:ext cx="4507692" cy="307777"/>
            </a:xfrm>
            <a:prstGeom prst="rect">
              <a:avLst/>
            </a:prstGeom>
            <a:noFill/>
          </p:spPr>
          <p:txBody>
            <a:bodyPr wrap="square" rtlCol="0">
              <a:spAutoFit/>
            </a:bodyPr>
            <a:lstStyle/>
            <a:p>
              <a:endParaRPr lang="en-US" altLang="ko-KR" sz="1400" dirty="0">
                <a:latin typeface="Times" panose="02020603060405020304" pitchFamily="18" charset="0"/>
                <a:cs typeface="Arial" pitchFamily="34" charset="0"/>
              </a:endParaRPr>
            </a:p>
          </p:txBody>
        </p:sp>
        <p:sp>
          <p:nvSpPr>
            <p:cNvPr id="542" name="TextBox 541">
              <a:extLst>
                <a:ext uri="{FF2B5EF4-FFF2-40B4-BE49-F238E27FC236}">
                  <a16:creationId xmlns:a16="http://schemas.microsoft.com/office/drawing/2014/main" id="{88DFC3BA-6903-466E-97A9-F1FDB504CFD5}"/>
                </a:ext>
              </a:extLst>
            </p:cNvPr>
            <p:cNvSpPr txBox="1"/>
            <p:nvPr/>
          </p:nvSpPr>
          <p:spPr>
            <a:xfrm>
              <a:off x="6751979" y="1657860"/>
              <a:ext cx="4507692" cy="954107"/>
            </a:xfrm>
            <a:prstGeom prst="rect">
              <a:avLst/>
            </a:prstGeom>
            <a:noFill/>
          </p:spPr>
          <p:txBody>
            <a:bodyPr wrap="square" lIns="108000" rIns="108000" rtlCol="0">
              <a:spAutoFit/>
            </a:bodyPr>
            <a:lstStyle/>
            <a:p>
              <a:r>
                <a:rPr lang="en-US" altLang="ko-KR" sz="2800" b="1" dirty="0" smtClean="0">
                  <a:latin typeface="Times" panose="02020603060405020304" pitchFamily="18" charset="0"/>
                  <a:cs typeface="Arial" pitchFamily="34" charset="0"/>
                </a:rPr>
                <a:t>General information about the Port of </a:t>
              </a:r>
              <a:r>
                <a:rPr lang="en-US" altLang="ko-KR" sz="2800" b="1" dirty="0" err="1" smtClean="0">
                  <a:latin typeface="Times" panose="02020603060405020304" pitchFamily="18" charset="0"/>
                  <a:cs typeface="Arial" pitchFamily="34" charset="0"/>
                </a:rPr>
                <a:t>Saranda</a:t>
              </a:r>
              <a:endParaRPr lang="ko-KR" altLang="en-US" sz="2800" b="1" dirty="0">
                <a:latin typeface="Times" panose="02020603060405020304" pitchFamily="18" charset="0"/>
                <a:cs typeface="Arial" pitchFamily="34" charset="0"/>
              </a:endParaRPr>
            </a:p>
          </p:txBody>
        </p:sp>
      </p:grpSp>
      <p:sp>
        <p:nvSpPr>
          <p:cNvPr id="543" name="TextBox 542">
            <a:extLst>
              <a:ext uri="{FF2B5EF4-FFF2-40B4-BE49-F238E27FC236}">
                <a16:creationId xmlns:a16="http://schemas.microsoft.com/office/drawing/2014/main" id="{0412DB6B-9AB7-4955-A4BB-AF14FF1B562D}"/>
              </a:ext>
            </a:extLst>
          </p:cNvPr>
          <p:cNvSpPr txBox="1"/>
          <p:nvPr/>
        </p:nvSpPr>
        <p:spPr>
          <a:xfrm>
            <a:off x="5981785" y="1552464"/>
            <a:ext cx="958096" cy="830997"/>
          </a:xfrm>
          <a:prstGeom prst="rect">
            <a:avLst/>
          </a:prstGeom>
          <a:noFill/>
        </p:spPr>
        <p:txBody>
          <a:bodyPr wrap="square" lIns="108000" rIns="108000" rtlCol="0">
            <a:spAutoFit/>
          </a:bodyPr>
          <a:lstStyle/>
          <a:p>
            <a:pPr algn="ctr"/>
            <a:r>
              <a:rPr lang="en-US" altLang="ko-KR" sz="4800" b="1" dirty="0">
                <a:cs typeface="Arial" pitchFamily="34" charset="0"/>
              </a:rPr>
              <a:t>01</a:t>
            </a:r>
            <a:endParaRPr lang="ko-KR" altLang="en-US" sz="4800" b="1" dirty="0">
              <a:cs typeface="Arial" pitchFamily="34" charset="0"/>
            </a:endParaRPr>
          </a:p>
        </p:txBody>
      </p:sp>
      <p:grpSp>
        <p:nvGrpSpPr>
          <p:cNvPr id="552" name="Group 551">
            <a:extLst>
              <a:ext uri="{FF2B5EF4-FFF2-40B4-BE49-F238E27FC236}">
                <a16:creationId xmlns:a16="http://schemas.microsoft.com/office/drawing/2014/main" id="{B0243FBE-9209-4244-90DC-1294A0B6D5C2}"/>
              </a:ext>
            </a:extLst>
          </p:cNvPr>
          <p:cNvGrpSpPr/>
          <p:nvPr/>
        </p:nvGrpSpPr>
        <p:grpSpPr>
          <a:xfrm>
            <a:off x="6939881" y="3220973"/>
            <a:ext cx="5154186" cy="954107"/>
            <a:chOff x="6730208" y="1499843"/>
            <a:chExt cx="4507692" cy="954107"/>
          </a:xfrm>
        </p:grpSpPr>
        <p:sp>
          <p:nvSpPr>
            <p:cNvPr id="553" name="TextBox 552">
              <a:extLst>
                <a:ext uri="{FF2B5EF4-FFF2-40B4-BE49-F238E27FC236}">
                  <a16:creationId xmlns:a16="http://schemas.microsoft.com/office/drawing/2014/main" id="{045E0F30-1E9D-4E77-A7A7-206B990E6841}"/>
                </a:ext>
              </a:extLst>
            </p:cNvPr>
            <p:cNvSpPr txBox="1"/>
            <p:nvPr/>
          </p:nvSpPr>
          <p:spPr>
            <a:xfrm>
              <a:off x="6730208" y="2098585"/>
              <a:ext cx="4507692" cy="307777"/>
            </a:xfrm>
            <a:prstGeom prst="rect">
              <a:avLst/>
            </a:prstGeom>
            <a:noFill/>
          </p:spPr>
          <p:txBody>
            <a:bodyPr wrap="square" rtlCol="0">
              <a:spAutoFit/>
            </a:bodyPr>
            <a:lstStyle/>
            <a:p>
              <a:endParaRPr lang="en-US" altLang="ko-KR" sz="1400" dirty="0">
                <a:latin typeface="Times" panose="02020603060405020304" pitchFamily="18" charset="0"/>
                <a:cs typeface="Arial" pitchFamily="34" charset="0"/>
              </a:endParaRPr>
            </a:p>
          </p:txBody>
        </p:sp>
        <p:sp>
          <p:nvSpPr>
            <p:cNvPr id="554" name="TextBox 553">
              <a:extLst>
                <a:ext uri="{FF2B5EF4-FFF2-40B4-BE49-F238E27FC236}">
                  <a16:creationId xmlns:a16="http://schemas.microsoft.com/office/drawing/2014/main" id="{ECCD60EC-5BCC-425A-9920-13A9667333DA}"/>
                </a:ext>
              </a:extLst>
            </p:cNvPr>
            <p:cNvSpPr txBox="1"/>
            <p:nvPr/>
          </p:nvSpPr>
          <p:spPr>
            <a:xfrm>
              <a:off x="6730208" y="1499843"/>
              <a:ext cx="4507692" cy="954107"/>
            </a:xfrm>
            <a:prstGeom prst="rect">
              <a:avLst/>
            </a:prstGeom>
            <a:noFill/>
          </p:spPr>
          <p:txBody>
            <a:bodyPr wrap="square" lIns="108000" rIns="108000" rtlCol="0">
              <a:spAutoFit/>
            </a:bodyPr>
            <a:lstStyle/>
            <a:p>
              <a:r>
                <a:rPr lang="en-US" altLang="ko-KR" sz="2800" b="1" dirty="0" smtClean="0">
                  <a:latin typeface="Times" panose="02020603060405020304" pitchFamily="18" charset="0"/>
                  <a:cs typeface="Arial" pitchFamily="34" charset="0"/>
                </a:rPr>
                <a:t>The developments and the investment’s plans</a:t>
              </a:r>
              <a:endParaRPr lang="ko-KR" altLang="en-US" sz="2800" b="1" dirty="0">
                <a:latin typeface="Times" panose="02020603060405020304" pitchFamily="18" charset="0"/>
                <a:cs typeface="Arial" pitchFamily="34" charset="0"/>
              </a:endParaRPr>
            </a:p>
          </p:txBody>
        </p:sp>
      </p:grpSp>
      <p:sp>
        <p:nvSpPr>
          <p:cNvPr id="555" name="TextBox 554">
            <a:extLst>
              <a:ext uri="{FF2B5EF4-FFF2-40B4-BE49-F238E27FC236}">
                <a16:creationId xmlns:a16="http://schemas.microsoft.com/office/drawing/2014/main" id="{27DBA41B-60B8-4A61-8E09-CD07D7E976ED}"/>
              </a:ext>
            </a:extLst>
          </p:cNvPr>
          <p:cNvSpPr txBox="1"/>
          <p:nvPr/>
        </p:nvSpPr>
        <p:spPr>
          <a:xfrm>
            <a:off x="5981785" y="3214355"/>
            <a:ext cx="958096" cy="830997"/>
          </a:xfrm>
          <a:prstGeom prst="rect">
            <a:avLst/>
          </a:prstGeom>
          <a:noFill/>
        </p:spPr>
        <p:txBody>
          <a:bodyPr wrap="square" lIns="108000" rIns="108000" rtlCol="0">
            <a:spAutoFit/>
          </a:bodyPr>
          <a:lstStyle/>
          <a:p>
            <a:pPr algn="ctr"/>
            <a:r>
              <a:rPr lang="en-US" altLang="ko-KR" sz="4800" b="1" dirty="0" smtClean="0">
                <a:cs typeface="Arial" pitchFamily="34" charset="0"/>
              </a:rPr>
              <a:t>02</a:t>
            </a:r>
            <a:endParaRPr lang="ko-KR" altLang="en-US" sz="4800" b="1" dirty="0">
              <a:cs typeface="Arial" pitchFamily="34" charset="0"/>
            </a:endParaRPr>
          </a:p>
        </p:txBody>
      </p:sp>
      <p:sp>
        <p:nvSpPr>
          <p:cNvPr id="578" name="Freeform: Shape 577">
            <a:extLst>
              <a:ext uri="{FF2B5EF4-FFF2-40B4-BE49-F238E27FC236}">
                <a16:creationId xmlns:a16="http://schemas.microsoft.com/office/drawing/2014/main" id="{D8D37A5D-6EB0-4C4A-A49D-6F14A2EA5942}"/>
              </a:ext>
            </a:extLst>
          </p:cNvPr>
          <p:cNvSpPr/>
          <p:nvPr/>
        </p:nvSpPr>
        <p:spPr>
          <a:xfrm>
            <a:off x="9053808" y="63632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2C27A879-9723-4D8F-BEBB-F50BD5777E27}"/>
              </a:ext>
            </a:extLst>
          </p:cNvPr>
          <p:cNvSpPr/>
          <p:nvPr/>
        </p:nvSpPr>
        <p:spPr>
          <a:xfrm>
            <a:off x="6939881" y="5798799"/>
            <a:ext cx="1774810" cy="578047"/>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10785469" y="5989971"/>
            <a:ext cx="1218348" cy="396810"/>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AE17A510-FE2F-4CA6-B36B-276BB694700E}"/>
              </a:ext>
            </a:extLst>
          </p:cNvPr>
          <p:cNvSpPr/>
          <p:nvPr/>
        </p:nvSpPr>
        <p:spPr>
          <a:xfrm>
            <a:off x="1040848" y="5201296"/>
            <a:ext cx="903495" cy="1256858"/>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0378C7E-0B3A-4C9F-A9A0-9731511A682D}"/>
              </a:ext>
            </a:extLst>
          </p:cNvPr>
          <p:cNvGrpSpPr/>
          <p:nvPr/>
        </p:nvGrpSpPr>
        <p:grpSpPr>
          <a:xfrm flipH="1">
            <a:off x="1767287" y="3825216"/>
            <a:ext cx="2800144" cy="2558909"/>
            <a:chOff x="10038248" y="1087963"/>
            <a:chExt cx="3493565" cy="3192589"/>
          </a:xfrm>
          <a:solidFill>
            <a:schemeClr val="accent1"/>
          </a:solidFill>
        </p:grpSpPr>
        <p:sp>
          <p:nvSpPr>
            <p:cNvPr id="140" name="Freeform: Shape 139">
              <a:extLst>
                <a:ext uri="{FF2B5EF4-FFF2-40B4-BE49-F238E27FC236}">
                  <a16:creationId xmlns:a16="http://schemas.microsoft.com/office/drawing/2014/main" id="{2CFDEE77-F3EC-4BBA-B601-A6F606253252}"/>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a:p>
          </p:txBody>
        </p:sp>
        <p:grpSp>
          <p:nvGrpSpPr>
            <p:cNvPr id="141" name="Group 140">
              <a:extLst>
                <a:ext uri="{FF2B5EF4-FFF2-40B4-BE49-F238E27FC236}">
                  <a16:creationId xmlns:a16="http://schemas.microsoft.com/office/drawing/2014/main" id="{8E3E5C07-7A18-48EE-86A2-3B2D4BFDF4C6}"/>
                </a:ext>
              </a:extLst>
            </p:cNvPr>
            <p:cNvGrpSpPr/>
            <p:nvPr/>
          </p:nvGrpSpPr>
          <p:grpSpPr>
            <a:xfrm>
              <a:off x="10112869" y="1087963"/>
              <a:ext cx="3418944" cy="3192589"/>
              <a:chOff x="10112869" y="1087963"/>
              <a:chExt cx="3418944" cy="3192589"/>
            </a:xfrm>
            <a:grpFill/>
          </p:grpSpPr>
          <p:sp>
            <p:nvSpPr>
              <p:cNvPr id="142" name="Rectangle: Rounded Corners 141">
                <a:extLst>
                  <a:ext uri="{FF2B5EF4-FFF2-40B4-BE49-F238E27FC236}">
                    <a16:creationId xmlns:a16="http://schemas.microsoft.com/office/drawing/2014/main" id="{DBE499E2-4567-4E4B-B6E0-1BBB510765B2}"/>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1C429759-7820-457B-B5F5-ACCC94FEF68F}"/>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5B2D9B8-2D0C-4AE9-9552-3B8F65E8629A}"/>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666B3BAD-2080-42D8-82B2-F0F1A49F6A59}"/>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922C15F5-5980-4A8F-A46A-FF4CF3863AB0}"/>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F5A3DF08-ACF2-4515-B6A0-0D0EF2D65962}"/>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72F8AF-7FE3-4413-B266-C63562674878}"/>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2DE4E540-B18D-41DD-9E83-D3ED968E6AB8}"/>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CD776431-F613-48B6-98AB-5FB8AF81CD2F}"/>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A337772B-C94A-4977-8A17-F9CC6A8B5963}"/>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E13A4465-9597-41AD-8312-9C372F13026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337895E5-2573-4F02-86C4-C4AB21BD1A37}"/>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8EBCE15-817A-461A-A88C-38CD5D5ABFFA}"/>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Top Corners Rounded 154">
                <a:extLst>
                  <a:ext uri="{FF2B5EF4-FFF2-40B4-BE49-F238E27FC236}">
                    <a16:creationId xmlns:a16="http://schemas.microsoft.com/office/drawing/2014/main" id="{B1EC0123-FD70-4C9C-8D03-227A68A88DB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Top Corners Rounded 155">
                <a:extLst>
                  <a:ext uri="{FF2B5EF4-FFF2-40B4-BE49-F238E27FC236}">
                    <a16:creationId xmlns:a16="http://schemas.microsoft.com/office/drawing/2014/main" id="{36EC0C47-A43D-4747-A365-89246E4C74A7}"/>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Top Corners Rounded 156">
                <a:extLst>
                  <a:ext uri="{FF2B5EF4-FFF2-40B4-BE49-F238E27FC236}">
                    <a16:creationId xmlns:a16="http://schemas.microsoft.com/office/drawing/2014/main" id="{5195B99A-5CB5-4727-939D-7689156C095A}"/>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Top Corners Rounded 157">
                <a:extLst>
                  <a:ext uri="{FF2B5EF4-FFF2-40B4-BE49-F238E27FC236}">
                    <a16:creationId xmlns:a16="http://schemas.microsoft.com/office/drawing/2014/main" id="{1C38FB08-E1B4-4D91-8685-80C55190CBF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8F580599-FC41-422A-857B-AFC950F4FA5E}"/>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EFF115E-43AC-4091-95BE-3550F92D6778}"/>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B6EF42EE-15AD-4F03-8D64-64FB6182853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5" name="Freeform: Shape 164">
            <a:extLst>
              <a:ext uri="{FF2B5EF4-FFF2-40B4-BE49-F238E27FC236}">
                <a16:creationId xmlns:a16="http://schemas.microsoft.com/office/drawing/2014/main" id="{D9FC62AF-9B96-4B9C-ACA1-2FBDFB77653D}"/>
              </a:ext>
            </a:extLst>
          </p:cNvPr>
          <p:cNvSpPr/>
          <p:nvPr/>
        </p:nvSpPr>
        <p:spPr>
          <a:xfrm>
            <a:off x="1600400" y="5379250"/>
            <a:ext cx="759428" cy="105644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19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776DD4E-066A-4FB1-BC04-45F499B979E8}"/>
              </a:ext>
            </a:extLst>
          </p:cNvPr>
          <p:cNvSpPr/>
          <p:nvPr/>
        </p:nvSpPr>
        <p:spPr>
          <a:xfrm>
            <a:off x="0" y="0"/>
            <a:ext cx="126682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TextBox 10"/>
          <p:cNvSpPr txBox="1"/>
          <p:nvPr/>
        </p:nvSpPr>
        <p:spPr>
          <a:xfrm rot="16200000">
            <a:off x="-2099292" y="3015461"/>
            <a:ext cx="5465407" cy="769441"/>
          </a:xfrm>
          <a:prstGeom prst="rect">
            <a:avLst/>
          </a:prstGeom>
          <a:noFill/>
        </p:spPr>
        <p:txBody>
          <a:bodyPr wrap="square" rtlCol="0">
            <a:spAutoFit/>
          </a:bodyPr>
          <a:lstStyle/>
          <a:p>
            <a:pPr algn="ctr"/>
            <a:r>
              <a:rPr lang="en-US" altLang="ko-KR" sz="4400" b="1" dirty="0" smtClean="0">
                <a:solidFill>
                  <a:schemeClr val="bg1"/>
                </a:solidFill>
                <a:latin typeface="Albertus MT" panose="020E0602030304020304" pitchFamily="34" charset="0"/>
                <a:cs typeface="Arial" pitchFamily="34" charset="0"/>
              </a:rPr>
              <a:t>PORTI I SARANDES</a:t>
            </a:r>
            <a:endParaRPr lang="ko-KR" altLang="en-US" sz="4400" b="1" dirty="0">
              <a:solidFill>
                <a:schemeClr val="bg1"/>
              </a:solidFill>
              <a:latin typeface="Albertus MT" panose="020E0602030304020304" pitchFamily="34" charset="0"/>
              <a:cs typeface="Arial" pitchFamily="34" charset="0"/>
            </a:endParaRPr>
          </a:p>
        </p:txBody>
      </p:sp>
      <p:sp>
        <p:nvSpPr>
          <p:cNvPr id="41" name="Rectangle 12">
            <a:extLst>
              <a:ext uri="{FF2B5EF4-FFF2-40B4-BE49-F238E27FC236}">
                <a16:creationId xmlns:a16="http://schemas.microsoft.com/office/drawing/2014/main" id="{9287099C-5872-4EBE-B8C6-AC6C44C95399}"/>
              </a:ext>
            </a:extLst>
          </p:cNvPr>
          <p:cNvSpPr/>
          <p:nvPr/>
        </p:nvSpPr>
        <p:spPr>
          <a:xfrm>
            <a:off x="5338975" y="844235"/>
            <a:ext cx="5920561" cy="1103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a:p>
        </p:txBody>
      </p:sp>
      <p:sp>
        <p:nvSpPr>
          <p:cNvPr id="60" name="Text Placeholder 15">
            <a:extLst>
              <a:ext uri="{FF2B5EF4-FFF2-40B4-BE49-F238E27FC236}">
                <a16:creationId xmlns:a16="http://schemas.microsoft.com/office/drawing/2014/main" id="{98793EA4-A764-46E5-902D-E608B4010477}"/>
              </a:ext>
            </a:extLst>
          </p:cNvPr>
          <p:cNvSpPr txBox="1">
            <a:spLocks/>
          </p:cNvSpPr>
          <p:nvPr/>
        </p:nvSpPr>
        <p:spPr>
          <a:xfrm>
            <a:off x="6643071" y="998331"/>
            <a:ext cx="3312368" cy="73722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2800" b="1" dirty="0" smtClean="0">
                <a:solidFill>
                  <a:schemeClr val="bg1"/>
                </a:solidFill>
                <a:latin typeface="Albertus MT" panose="020E0602030304020304" pitchFamily="34" charset="0"/>
                <a:cs typeface="Arial" pitchFamily="34" charset="0"/>
              </a:rPr>
              <a:t>The port of </a:t>
            </a:r>
            <a:r>
              <a:rPr lang="en-US" altLang="ko-KR" sz="2800" b="1" dirty="0" err="1" smtClean="0">
                <a:solidFill>
                  <a:schemeClr val="bg1"/>
                </a:solidFill>
                <a:latin typeface="Albertus MT" panose="020E0602030304020304" pitchFamily="34" charset="0"/>
                <a:cs typeface="Arial" pitchFamily="34" charset="0"/>
              </a:rPr>
              <a:t>Saranda</a:t>
            </a:r>
            <a:endParaRPr lang="en-US" altLang="ko-KR" sz="2800" b="1" dirty="0">
              <a:solidFill>
                <a:schemeClr val="bg1"/>
              </a:solidFill>
              <a:latin typeface="Albertus MT" panose="020E0602030304020304" pitchFamily="34" charset="0"/>
              <a:cs typeface="Arial" pitchFamily="34" charset="0"/>
            </a:endParaRPr>
          </a:p>
        </p:txBody>
      </p:sp>
      <p:sp>
        <p:nvSpPr>
          <p:cNvPr id="61" name="Text Placeholder 15">
            <a:extLst>
              <a:ext uri="{FF2B5EF4-FFF2-40B4-BE49-F238E27FC236}">
                <a16:creationId xmlns:a16="http://schemas.microsoft.com/office/drawing/2014/main" id="{549D0D55-170F-4A6A-B81C-A60AF8B25AAA}"/>
              </a:ext>
            </a:extLst>
          </p:cNvPr>
          <p:cNvSpPr txBox="1">
            <a:spLocks/>
          </p:cNvSpPr>
          <p:nvPr/>
        </p:nvSpPr>
        <p:spPr>
          <a:xfrm>
            <a:off x="5499744" y="2597953"/>
            <a:ext cx="4909637" cy="26631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ko-KR" sz="1400" b="1" dirty="0">
              <a:solidFill>
                <a:schemeClr val="bg1"/>
              </a:solidFill>
              <a:latin typeface="Albertus MT" panose="020E0602030304020304" pitchFamily="34" charset="0"/>
              <a:cs typeface="Arial" pitchFamily="34" charset="0"/>
            </a:endParaRPr>
          </a:p>
        </p:txBody>
      </p:sp>
      <p:sp>
        <p:nvSpPr>
          <p:cNvPr id="63" name="TextBox 62">
            <a:extLst>
              <a:ext uri="{FF2B5EF4-FFF2-40B4-BE49-F238E27FC236}">
                <a16:creationId xmlns:a16="http://schemas.microsoft.com/office/drawing/2014/main" id="{8A3982F8-35F1-406C-BCE8-1751087AB0C6}"/>
              </a:ext>
            </a:extLst>
          </p:cNvPr>
          <p:cNvSpPr txBox="1"/>
          <p:nvPr/>
        </p:nvSpPr>
        <p:spPr>
          <a:xfrm>
            <a:off x="5913811" y="1032332"/>
            <a:ext cx="5742077" cy="276999"/>
          </a:xfrm>
          <a:prstGeom prst="rect">
            <a:avLst/>
          </a:prstGeom>
          <a:noFill/>
        </p:spPr>
        <p:txBody>
          <a:bodyPr wrap="square" rtlCol="0">
            <a:spAutoFit/>
          </a:bodyPr>
          <a:lstStyle/>
          <a:p>
            <a:r>
              <a:rPr lang="en-US" altLang="ko-KR" sz="1200" dirty="0" smtClean="0">
                <a:cs typeface="Arial" pitchFamily="34" charset="0"/>
              </a:rPr>
              <a:t>.</a:t>
            </a:r>
            <a:endParaRPr lang="en-US" altLang="ko-KR" sz="1200" dirty="0">
              <a:solidFill>
                <a:schemeClr val="tx1">
                  <a:lumMod val="75000"/>
                  <a:lumOff val="25000"/>
                </a:schemeClr>
              </a:solidFill>
              <a:cs typeface="Arial" pitchFamily="34" charset="0"/>
            </a:endParaRPr>
          </a:p>
        </p:txBody>
      </p:sp>
      <p:sp>
        <p:nvSpPr>
          <p:cNvPr id="69" name="TextBox 68">
            <a:extLst>
              <a:ext uri="{FF2B5EF4-FFF2-40B4-BE49-F238E27FC236}">
                <a16:creationId xmlns:a16="http://schemas.microsoft.com/office/drawing/2014/main" id="{7EF69759-D296-4CAE-B224-5BA388796D6F}"/>
              </a:ext>
            </a:extLst>
          </p:cNvPr>
          <p:cNvSpPr txBox="1"/>
          <p:nvPr/>
        </p:nvSpPr>
        <p:spPr>
          <a:xfrm>
            <a:off x="5590623" y="2095904"/>
            <a:ext cx="5742077" cy="584775"/>
          </a:xfrm>
          <a:prstGeom prst="rect">
            <a:avLst/>
          </a:prstGeom>
          <a:noFill/>
        </p:spPr>
        <p:txBody>
          <a:bodyPr wrap="square" rtlCol="0">
            <a:spAutoFit/>
          </a:bodyPr>
          <a:lstStyle/>
          <a:p>
            <a:r>
              <a:rPr lang="en-US" altLang="ko-KR" sz="1600" dirty="0" smtClean="0">
                <a:solidFill>
                  <a:schemeClr val="tx1">
                    <a:lumMod val="75000"/>
                    <a:lumOff val="25000"/>
                  </a:schemeClr>
                </a:solidFill>
                <a:latin typeface="Albertus MT" panose="020E0602030304020304" pitchFamily="34" charset="0"/>
                <a:cs typeface="Arial" pitchFamily="34" charset="0"/>
              </a:rPr>
              <a:t>The Porti of </a:t>
            </a:r>
            <a:r>
              <a:rPr lang="en-US" altLang="ko-KR" sz="1600" dirty="0" err="1" smtClean="0">
                <a:solidFill>
                  <a:schemeClr val="tx1">
                    <a:lumMod val="75000"/>
                    <a:lumOff val="25000"/>
                  </a:schemeClr>
                </a:solidFill>
                <a:latin typeface="Albertus MT" panose="020E0602030304020304" pitchFamily="34" charset="0"/>
                <a:cs typeface="Arial" pitchFamily="34" charset="0"/>
              </a:rPr>
              <a:t>Saranda</a:t>
            </a:r>
            <a:r>
              <a:rPr lang="en-US" altLang="ko-KR" sz="1600" dirty="0" smtClean="0">
                <a:solidFill>
                  <a:schemeClr val="tx1">
                    <a:lumMod val="75000"/>
                    <a:lumOff val="25000"/>
                  </a:schemeClr>
                </a:solidFill>
                <a:latin typeface="Albertus MT" panose="020E0602030304020304" pitchFamily="34" charset="0"/>
                <a:cs typeface="Arial" pitchFamily="34" charset="0"/>
              </a:rPr>
              <a:t> is the located in the south of Albania and has an area of 18.000 m2</a:t>
            </a:r>
            <a:endParaRPr lang="en-US" altLang="ko-KR" sz="1600" dirty="0">
              <a:solidFill>
                <a:schemeClr val="tx1">
                  <a:lumMod val="75000"/>
                  <a:lumOff val="25000"/>
                </a:schemeClr>
              </a:solidFill>
              <a:latin typeface="Albertus MT" panose="020E0602030304020304" pitchFamily="34" charset="0"/>
              <a:cs typeface="Arial" pitchFamily="34" charset="0"/>
            </a:endParaRPr>
          </a:p>
        </p:txBody>
      </p:sp>
      <p:sp>
        <p:nvSpPr>
          <p:cNvPr id="70" name="Oval 39">
            <a:extLst>
              <a:ext uri="{FF2B5EF4-FFF2-40B4-BE49-F238E27FC236}">
                <a16:creationId xmlns:a16="http://schemas.microsoft.com/office/drawing/2014/main" id="{9B979A8C-9158-414D-A98C-043414F3F84B}"/>
              </a:ext>
            </a:extLst>
          </p:cNvPr>
          <p:cNvSpPr/>
          <p:nvPr/>
        </p:nvSpPr>
        <p:spPr>
          <a:xfrm>
            <a:off x="5446623" y="220292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4" name="Oval 45">
            <a:extLst>
              <a:ext uri="{FF2B5EF4-FFF2-40B4-BE49-F238E27FC236}">
                <a16:creationId xmlns:a16="http://schemas.microsoft.com/office/drawing/2014/main" id="{D6CE6720-15C5-4069-ABD0-A4BB58416E36}"/>
              </a:ext>
            </a:extLst>
          </p:cNvPr>
          <p:cNvSpPr/>
          <p:nvPr/>
        </p:nvSpPr>
        <p:spPr>
          <a:xfrm>
            <a:off x="5451137" y="3077448"/>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0" name="Oval 45">
            <a:extLst>
              <a:ext uri="{FF2B5EF4-FFF2-40B4-BE49-F238E27FC236}">
                <a16:creationId xmlns:a16="http://schemas.microsoft.com/office/drawing/2014/main" id="{D6CE6720-15C5-4069-ABD0-A4BB58416E36}"/>
              </a:ext>
            </a:extLst>
          </p:cNvPr>
          <p:cNvSpPr/>
          <p:nvPr/>
        </p:nvSpPr>
        <p:spPr>
          <a:xfrm>
            <a:off x="5446623" y="4246948"/>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2" name="Oval 45">
            <a:extLst>
              <a:ext uri="{FF2B5EF4-FFF2-40B4-BE49-F238E27FC236}">
                <a16:creationId xmlns:a16="http://schemas.microsoft.com/office/drawing/2014/main" id="{D6CE6720-15C5-4069-ABD0-A4BB58416E36}"/>
              </a:ext>
            </a:extLst>
          </p:cNvPr>
          <p:cNvSpPr/>
          <p:nvPr/>
        </p:nvSpPr>
        <p:spPr>
          <a:xfrm>
            <a:off x="5452781" y="5028274"/>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0" name="TextBox 19">
            <a:extLst>
              <a:ext uri="{FF2B5EF4-FFF2-40B4-BE49-F238E27FC236}">
                <a16:creationId xmlns:a16="http://schemas.microsoft.com/office/drawing/2014/main" id="{7EF69759-D296-4CAE-B224-5BA388796D6F}"/>
              </a:ext>
            </a:extLst>
          </p:cNvPr>
          <p:cNvSpPr txBox="1"/>
          <p:nvPr/>
        </p:nvSpPr>
        <p:spPr>
          <a:xfrm>
            <a:off x="5664994" y="2975826"/>
            <a:ext cx="5742077" cy="830997"/>
          </a:xfrm>
          <a:prstGeom prst="rect">
            <a:avLst/>
          </a:prstGeom>
          <a:noFill/>
        </p:spPr>
        <p:txBody>
          <a:bodyPr wrap="square" rtlCol="0">
            <a:spAutoFit/>
          </a:bodyPr>
          <a:lstStyle/>
          <a:p>
            <a:r>
              <a:rPr lang="en-US" altLang="ko-KR" sz="1600" dirty="0" smtClean="0">
                <a:latin typeface="Albertus MT" panose="020E0602030304020304" pitchFamily="34" charset="0"/>
              </a:rPr>
              <a:t>It is 300 m far from the city center , and dates since 1935, years when the development of the city had not yet reached the dimensions of today</a:t>
            </a:r>
            <a:endParaRPr lang="en-US" altLang="ko-KR" sz="1600" dirty="0">
              <a:solidFill>
                <a:schemeClr val="tx1">
                  <a:lumMod val="75000"/>
                  <a:lumOff val="25000"/>
                </a:schemeClr>
              </a:solidFill>
              <a:latin typeface="Albertus MT" panose="020E0602030304020304" pitchFamily="34" charset="0"/>
              <a:cs typeface="Arial" pitchFamily="34" charset="0"/>
            </a:endParaRPr>
          </a:p>
        </p:txBody>
      </p:sp>
      <p:sp>
        <p:nvSpPr>
          <p:cNvPr id="21" name="TextBox 20">
            <a:extLst>
              <a:ext uri="{FF2B5EF4-FFF2-40B4-BE49-F238E27FC236}">
                <a16:creationId xmlns:a16="http://schemas.microsoft.com/office/drawing/2014/main" id="{7EF69759-D296-4CAE-B224-5BA388796D6F}"/>
              </a:ext>
            </a:extLst>
          </p:cNvPr>
          <p:cNvSpPr txBox="1"/>
          <p:nvPr/>
        </p:nvSpPr>
        <p:spPr>
          <a:xfrm>
            <a:off x="5664994" y="4119995"/>
            <a:ext cx="5742077" cy="584775"/>
          </a:xfrm>
          <a:prstGeom prst="rect">
            <a:avLst/>
          </a:prstGeom>
          <a:noFill/>
        </p:spPr>
        <p:txBody>
          <a:bodyPr wrap="square" rtlCol="0">
            <a:spAutoFit/>
          </a:bodyPr>
          <a:lstStyle/>
          <a:p>
            <a:r>
              <a:rPr lang="en-US" altLang="ko-KR" sz="1600" dirty="0" smtClean="0">
                <a:latin typeface="Albertus MT" panose="020E0602030304020304" pitchFamily="34" charset="0"/>
              </a:rPr>
              <a:t>Today, the Port has 49 employees, specifically in the administration, in the security force and in the maintenance.  </a:t>
            </a:r>
            <a:endParaRPr lang="en-US" altLang="ko-KR" sz="1600" dirty="0">
              <a:solidFill>
                <a:schemeClr val="tx1">
                  <a:lumMod val="75000"/>
                  <a:lumOff val="25000"/>
                </a:schemeClr>
              </a:solidFill>
              <a:latin typeface="Albertus MT" panose="020E0602030304020304" pitchFamily="34" charset="0"/>
              <a:cs typeface="Arial" pitchFamily="34" charset="0"/>
            </a:endParaRPr>
          </a:p>
        </p:txBody>
      </p:sp>
      <p:sp>
        <p:nvSpPr>
          <p:cNvPr id="22" name="TextBox 21">
            <a:extLst>
              <a:ext uri="{FF2B5EF4-FFF2-40B4-BE49-F238E27FC236}">
                <a16:creationId xmlns:a16="http://schemas.microsoft.com/office/drawing/2014/main" id="{7EF69759-D296-4CAE-B224-5BA388796D6F}"/>
              </a:ext>
            </a:extLst>
          </p:cNvPr>
          <p:cNvSpPr txBox="1"/>
          <p:nvPr/>
        </p:nvSpPr>
        <p:spPr>
          <a:xfrm>
            <a:off x="5664994" y="4960124"/>
            <a:ext cx="5742077" cy="584775"/>
          </a:xfrm>
          <a:prstGeom prst="rect">
            <a:avLst/>
          </a:prstGeom>
          <a:noFill/>
        </p:spPr>
        <p:txBody>
          <a:bodyPr wrap="square" rtlCol="0">
            <a:spAutoFit/>
          </a:bodyPr>
          <a:lstStyle/>
          <a:p>
            <a:r>
              <a:rPr lang="en-US" altLang="ko-KR" sz="1600" dirty="0" smtClean="0">
                <a:latin typeface="Albertus MT" panose="020E0602030304020304" pitchFamily="34" charset="0"/>
              </a:rPr>
              <a:t>The Port is considered to be a touristic port, because almost 90% of the </a:t>
            </a:r>
            <a:r>
              <a:rPr lang="en-US" altLang="ko-KR" sz="1600" dirty="0" err="1" smtClean="0">
                <a:latin typeface="Albertus MT" panose="020E0602030304020304" pitchFamily="34" charset="0"/>
              </a:rPr>
              <a:t>passagers</a:t>
            </a:r>
            <a:r>
              <a:rPr lang="en-US" altLang="ko-KR" sz="1600" dirty="0" smtClean="0">
                <a:latin typeface="Albertus MT" panose="020E0602030304020304" pitchFamily="34" charset="0"/>
              </a:rPr>
              <a:t> who arrived there are tourists</a:t>
            </a:r>
            <a:endParaRPr lang="en-US" altLang="ko-KR" sz="1600" dirty="0">
              <a:solidFill>
                <a:schemeClr val="tx1">
                  <a:lumMod val="75000"/>
                  <a:lumOff val="25000"/>
                </a:schemeClr>
              </a:solidFill>
              <a:latin typeface="Albertus MT" panose="020E0602030304020304" pitchFamily="34" charset="0"/>
              <a:cs typeface="Arial" pitchFamily="34" charset="0"/>
            </a:endParaRPr>
          </a:p>
        </p:txBody>
      </p:sp>
      <p:pic>
        <p:nvPicPr>
          <p:cNvPr id="6" name="Picture Placeholder 5"/>
          <p:cNvPicPr>
            <a:picLocks noGrp="1" noChangeAspect="1"/>
          </p:cNvPicPr>
          <p:nvPr>
            <p:ph type="pic" idx="16"/>
          </p:nvPr>
        </p:nvPicPr>
        <p:blipFill>
          <a:blip r:embed="rId2" cstate="print">
            <a:extLst>
              <a:ext uri="{28A0092B-C50C-407E-A947-70E740481C1C}">
                <a14:useLocalDpi xmlns:a14="http://schemas.microsoft.com/office/drawing/2010/main" val="0"/>
              </a:ext>
            </a:extLst>
          </a:blip>
          <a:srcRect t="13758" b="13758"/>
          <a:stretch>
            <a:fillRect/>
          </a:stretch>
        </p:blipFill>
        <p:spPr>
          <a:xfrm>
            <a:off x="1679509" y="3860799"/>
            <a:ext cx="3311968" cy="2198650"/>
          </a:xfrm>
        </p:spPr>
      </p:pic>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03818" y="1194822"/>
            <a:ext cx="3311969" cy="2570002"/>
          </a:xfrm>
          <a:prstGeom prst="rect">
            <a:avLst/>
          </a:prstGeom>
        </p:spPr>
      </p:pic>
    </p:spTree>
    <p:extLst>
      <p:ext uri="{BB962C8B-B14F-4D97-AF65-F5344CB8AC3E}">
        <p14:creationId xmlns:p14="http://schemas.microsoft.com/office/powerpoint/2010/main" val="4227590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60596" y="664604"/>
            <a:ext cx="11573197" cy="724247"/>
          </a:xfrm>
          <a:prstGeom prst="rect">
            <a:avLst/>
          </a:prstGeom>
        </p:spPr>
        <p:txBody>
          <a:bodyPr/>
          <a:lstStyle/>
          <a:p>
            <a:r>
              <a:rPr lang="en-US" sz="3200" dirty="0" smtClean="0">
                <a:latin typeface="Albertus MT" panose="020E0602030304020304" pitchFamily="34" charset="0"/>
              </a:rPr>
              <a:t>The job indicators in the last 5 years in the Port of </a:t>
            </a:r>
            <a:r>
              <a:rPr lang="en-US" sz="3200" dirty="0" err="1" smtClean="0">
                <a:latin typeface="Albertus MT" panose="020E0602030304020304" pitchFamily="34" charset="0"/>
              </a:rPr>
              <a:t>Saranda</a:t>
            </a:r>
            <a:endParaRPr lang="en-US" sz="3200" dirty="0">
              <a:latin typeface="Albertus MT" panose="020E0602030304020304" pitchFamily="34" charset="0"/>
            </a:endParaRPr>
          </a:p>
        </p:txBody>
      </p:sp>
      <p:grpSp>
        <p:nvGrpSpPr>
          <p:cNvPr id="3" name="Group 2">
            <a:extLst>
              <a:ext uri="{FF2B5EF4-FFF2-40B4-BE49-F238E27FC236}">
                <a16:creationId xmlns:a16="http://schemas.microsoft.com/office/drawing/2014/main" id="{EEC1FEC2-9744-4438-9680-083C4314D7EC}"/>
              </a:ext>
            </a:extLst>
          </p:cNvPr>
          <p:cNvGrpSpPr/>
          <p:nvPr/>
        </p:nvGrpSpPr>
        <p:grpSpPr>
          <a:xfrm flipV="1">
            <a:off x="9126356" y="2525348"/>
            <a:ext cx="2147470" cy="1535158"/>
            <a:chOff x="8567658" y="3512928"/>
            <a:chExt cx="2147470" cy="1535158"/>
          </a:xfrm>
          <a:solidFill>
            <a:srgbClr val="F8A432"/>
          </a:solidFill>
        </p:grpSpPr>
        <p:sp>
          <p:nvSpPr>
            <p:cNvPr id="4" name="Pentagon 37">
              <a:extLst>
                <a:ext uri="{FF2B5EF4-FFF2-40B4-BE49-F238E27FC236}">
                  <a16:creationId xmlns:a16="http://schemas.microsoft.com/office/drawing/2014/main" id="{C8091DB2-C62E-4A4B-9F69-C7BCE41CA845}"/>
                </a:ext>
              </a:extLst>
            </p:cNvPr>
            <p:cNvSpPr/>
            <p:nvPr/>
          </p:nvSpPr>
          <p:spPr>
            <a:xfrm>
              <a:off x="8567658" y="3512928"/>
              <a:ext cx="2147470" cy="32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5" name="Donut 38">
              <a:extLst>
                <a:ext uri="{FF2B5EF4-FFF2-40B4-BE49-F238E27FC236}">
                  <a16:creationId xmlns:a16="http://schemas.microsoft.com/office/drawing/2014/main" id="{7EF9BDC0-CCFC-4DD6-9BC6-2590CB66D27E}"/>
                </a:ext>
              </a:extLst>
            </p:cNvPr>
            <p:cNvSpPr/>
            <p:nvPr/>
          </p:nvSpPr>
          <p:spPr>
            <a:xfrm>
              <a:off x="8832402" y="3596351"/>
              <a:ext cx="1451735" cy="1451735"/>
            </a:xfrm>
            <a:prstGeom prst="donut">
              <a:avLst>
                <a:gd name="adj" fmla="val 176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21F8BA50-56C5-4D36-9BFE-25F4756DEA35}"/>
              </a:ext>
            </a:extLst>
          </p:cNvPr>
          <p:cNvGrpSpPr/>
          <p:nvPr/>
        </p:nvGrpSpPr>
        <p:grpSpPr>
          <a:xfrm>
            <a:off x="7141469" y="3736505"/>
            <a:ext cx="2165267" cy="1527971"/>
            <a:chOff x="4559990" y="3542972"/>
            <a:chExt cx="2147470" cy="1535158"/>
          </a:xfrm>
          <a:solidFill>
            <a:srgbClr val="8EC043"/>
          </a:solidFill>
        </p:grpSpPr>
        <p:sp>
          <p:nvSpPr>
            <p:cNvPr id="7" name="Pentagon 40">
              <a:extLst>
                <a:ext uri="{FF2B5EF4-FFF2-40B4-BE49-F238E27FC236}">
                  <a16:creationId xmlns:a16="http://schemas.microsoft.com/office/drawing/2014/main" id="{A2433D54-C1E6-4696-B7D2-818BEA9B9176}"/>
                </a:ext>
              </a:extLst>
            </p:cNvPr>
            <p:cNvSpPr/>
            <p:nvPr/>
          </p:nvSpPr>
          <p:spPr>
            <a:xfrm>
              <a:off x="4559990" y="3542972"/>
              <a:ext cx="2147470"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8" name="Donut 41">
              <a:extLst>
                <a:ext uri="{FF2B5EF4-FFF2-40B4-BE49-F238E27FC236}">
                  <a16:creationId xmlns:a16="http://schemas.microsoft.com/office/drawing/2014/main" id="{9849360B-03F9-4CA9-A672-EE732135116D}"/>
                </a:ext>
              </a:extLst>
            </p:cNvPr>
            <p:cNvSpPr/>
            <p:nvPr/>
          </p:nvSpPr>
          <p:spPr>
            <a:xfrm>
              <a:off x="4824734" y="3626395"/>
              <a:ext cx="1451735" cy="1451735"/>
            </a:xfrm>
            <a:prstGeom prst="donut">
              <a:avLst>
                <a:gd name="adj" fmla="val 176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id="{385B6898-4597-4599-B8E2-0A97800D921A}"/>
              </a:ext>
            </a:extLst>
          </p:cNvPr>
          <p:cNvGrpSpPr/>
          <p:nvPr/>
        </p:nvGrpSpPr>
        <p:grpSpPr>
          <a:xfrm flipV="1">
            <a:off x="5156584" y="2523190"/>
            <a:ext cx="2147470" cy="1535158"/>
            <a:chOff x="8567658" y="3512928"/>
            <a:chExt cx="2147470" cy="1535158"/>
          </a:xfrm>
          <a:solidFill>
            <a:srgbClr val="229878"/>
          </a:solidFill>
        </p:grpSpPr>
        <p:sp>
          <p:nvSpPr>
            <p:cNvPr id="10" name="Pentagon 43">
              <a:extLst>
                <a:ext uri="{FF2B5EF4-FFF2-40B4-BE49-F238E27FC236}">
                  <a16:creationId xmlns:a16="http://schemas.microsoft.com/office/drawing/2014/main" id="{A5D0D1BA-2674-48A3-88C1-C3EC6E1BD934}"/>
                </a:ext>
              </a:extLst>
            </p:cNvPr>
            <p:cNvSpPr/>
            <p:nvPr/>
          </p:nvSpPr>
          <p:spPr>
            <a:xfrm>
              <a:off x="8567658" y="3512928"/>
              <a:ext cx="2147470"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1" name="Donut 44">
              <a:extLst>
                <a:ext uri="{FF2B5EF4-FFF2-40B4-BE49-F238E27FC236}">
                  <a16:creationId xmlns:a16="http://schemas.microsoft.com/office/drawing/2014/main" id="{A6E9C795-F329-47A2-A02A-B58C7FA9DDFD}"/>
                </a:ext>
              </a:extLst>
            </p:cNvPr>
            <p:cNvSpPr/>
            <p:nvPr/>
          </p:nvSpPr>
          <p:spPr>
            <a:xfrm>
              <a:off x="8832402" y="3596351"/>
              <a:ext cx="1451735" cy="1451735"/>
            </a:xfrm>
            <a:prstGeom prst="donut">
              <a:avLst>
                <a:gd name="adj" fmla="val 17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ACA4FFE0-E438-431B-A695-31A32EE57C97}"/>
              </a:ext>
            </a:extLst>
          </p:cNvPr>
          <p:cNvGrpSpPr/>
          <p:nvPr/>
        </p:nvGrpSpPr>
        <p:grpSpPr>
          <a:xfrm>
            <a:off x="3171698" y="3729318"/>
            <a:ext cx="2147470" cy="1535158"/>
            <a:chOff x="552322" y="3573016"/>
            <a:chExt cx="2147470" cy="1535158"/>
          </a:xfrm>
        </p:grpSpPr>
        <p:sp>
          <p:nvSpPr>
            <p:cNvPr id="13" name="Pentagon 46">
              <a:extLst>
                <a:ext uri="{FF2B5EF4-FFF2-40B4-BE49-F238E27FC236}">
                  <a16:creationId xmlns:a16="http://schemas.microsoft.com/office/drawing/2014/main" id="{F1C8D809-3243-442D-A14D-DBD5D215E635}"/>
                </a:ext>
              </a:extLst>
            </p:cNvPr>
            <p:cNvSpPr/>
            <p:nvPr/>
          </p:nvSpPr>
          <p:spPr>
            <a:xfrm>
              <a:off x="552322" y="3573016"/>
              <a:ext cx="214747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14" name="Donut 47">
              <a:extLst>
                <a:ext uri="{FF2B5EF4-FFF2-40B4-BE49-F238E27FC236}">
                  <a16:creationId xmlns:a16="http://schemas.microsoft.com/office/drawing/2014/main" id="{10BA42E6-FAD1-45B7-B9F3-9C69B7C0D2EA}"/>
                </a:ext>
              </a:extLst>
            </p:cNvPr>
            <p:cNvSpPr/>
            <p:nvPr/>
          </p:nvSpPr>
          <p:spPr>
            <a:xfrm>
              <a:off x="817066" y="3656439"/>
              <a:ext cx="1451735" cy="1451735"/>
            </a:xfrm>
            <a:prstGeom prst="donut">
              <a:avLst>
                <a:gd name="adj" fmla="val 176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5" name="직사각형 113">
            <a:extLst>
              <a:ext uri="{FF2B5EF4-FFF2-40B4-BE49-F238E27FC236}">
                <a16:creationId xmlns:a16="http://schemas.microsoft.com/office/drawing/2014/main" id="{46F483FE-4545-4281-9551-85490085959B}"/>
              </a:ext>
            </a:extLst>
          </p:cNvPr>
          <p:cNvSpPr>
            <a:spLocks noChangeArrowheads="1"/>
          </p:cNvSpPr>
          <p:nvPr/>
        </p:nvSpPr>
        <p:spPr bwMode="auto">
          <a:xfrm>
            <a:off x="3780930"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solidFill>
                  <a:schemeClr val="bg1"/>
                </a:solidFill>
                <a:cs typeface="Arial" charset="0"/>
              </a:rPr>
              <a:t>2019</a:t>
            </a:r>
            <a:endParaRPr lang="ko-KR" altLang="en-US" dirty="0">
              <a:solidFill>
                <a:schemeClr val="bg1"/>
              </a:solidFill>
            </a:endParaRPr>
          </a:p>
        </p:txBody>
      </p:sp>
      <p:sp>
        <p:nvSpPr>
          <p:cNvPr id="16" name="직사각형 113">
            <a:extLst>
              <a:ext uri="{FF2B5EF4-FFF2-40B4-BE49-F238E27FC236}">
                <a16:creationId xmlns:a16="http://schemas.microsoft.com/office/drawing/2014/main" id="{88653285-61A3-4D51-8A08-0EBEEB697D76}"/>
              </a:ext>
            </a:extLst>
          </p:cNvPr>
          <p:cNvSpPr>
            <a:spLocks noChangeArrowheads="1"/>
          </p:cNvSpPr>
          <p:nvPr/>
        </p:nvSpPr>
        <p:spPr bwMode="auto">
          <a:xfrm>
            <a:off x="5765816"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solidFill>
                  <a:schemeClr val="bg1"/>
                </a:solidFill>
                <a:cs typeface="Arial" charset="0"/>
              </a:rPr>
              <a:t>2020</a:t>
            </a:r>
            <a:endParaRPr lang="ko-KR" altLang="en-US" dirty="0">
              <a:solidFill>
                <a:schemeClr val="bg1"/>
              </a:solidFill>
            </a:endParaRPr>
          </a:p>
        </p:txBody>
      </p:sp>
      <p:sp>
        <p:nvSpPr>
          <p:cNvPr id="17" name="직사각형 113">
            <a:extLst>
              <a:ext uri="{FF2B5EF4-FFF2-40B4-BE49-F238E27FC236}">
                <a16:creationId xmlns:a16="http://schemas.microsoft.com/office/drawing/2014/main" id="{5D2B89A6-E121-4A7A-B8EE-FDFE838E79E5}"/>
              </a:ext>
            </a:extLst>
          </p:cNvPr>
          <p:cNvSpPr>
            <a:spLocks noChangeArrowheads="1"/>
          </p:cNvSpPr>
          <p:nvPr/>
        </p:nvSpPr>
        <p:spPr bwMode="auto">
          <a:xfrm>
            <a:off x="7750702"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solidFill>
                  <a:schemeClr val="bg1"/>
                </a:solidFill>
                <a:cs typeface="Arial" charset="0"/>
              </a:rPr>
              <a:t>2021</a:t>
            </a:r>
            <a:endParaRPr lang="ko-KR" altLang="en-US" dirty="0">
              <a:solidFill>
                <a:schemeClr val="bg1"/>
              </a:solidFill>
            </a:endParaRPr>
          </a:p>
        </p:txBody>
      </p:sp>
      <p:sp>
        <p:nvSpPr>
          <p:cNvPr id="18" name="직사각형 113">
            <a:extLst>
              <a:ext uri="{FF2B5EF4-FFF2-40B4-BE49-F238E27FC236}">
                <a16:creationId xmlns:a16="http://schemas.microsoft.com/office/drawing/2014/main" id="{566EC88A-BD9F-4301-9C44-F3B5D026DE78}"/>
              </a:ext>
            </a:extLst>
          </p:cNvPr>
          <p:cNvSpPr>
            <a:spLocks noChangeArrowheads="1"/>
          </p:cNvSpPr>
          <p:nvPr/>
        </p:nvSpPr>
        <p:spPr bwMode="auto">
          <a:xfrm>
            <a:off x="9735588"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solidFill>
                  <a:schemeClr val="bg1"/>
                </a:solidFill>
                <a:cs typeface="Arial" charset="0"/>
              </a:rPr>
              <a:t>2022</a:t>
            </a:r>
            <a:endParaRPr lang="ko-KR" altLang="en-US" dirty="0">
              <a:solidFill>
                <a:schemeClr val="bg1"/>
              </a:solidFill>
            </a:endParaRPr>
          </a:p>
        </p:txBody>
      </p:sp>
      <p:grpSp>
        <p:nvGrpSpPr>
          <p:cNvPr id="19" name="Group 18">
            <a:extLst>
              <a:ext uri="{FF2B5EF4-FFF2-40B4-BE49-F238E27FC236}">
                <a16:creationId xmlns:a16="http://schemas.microsoft.com/office/drawing/2014/main" id="{B66E25E1-4493-4FE7-A8F1-5DC30C03F895}"/>
              </a:ext>
            </a:extLst>
          </p:cNvPr>
          <p:cNvGrpSpPr/>
          <p:nvPr/>
        </p:nvGrpSpPr>
        <p:grpSpPr>
          <a:xfrm>
            <a:off x="9306736" y="4221373"/>
            <a:ext cx="1786710" cy="1103291"/>
            <a:chOff x="2543198" y="4388490"/>
            <a:chExt cx="2577763" cy="863382"/>
          </a:xfrm>
        </p:grpSpPr>
        <p:sp>
          <p:nvSpPr>
            <p:cNvPr id="20" name="TextBox 19">
              <a:extLst>
                <a:ext uri="{FF2B5EF4-FFF2-40B4-BE49-F238E27FC236}">
                  <a16:creationId xmlns:a16="http://schemas.microsoft.com/office/drawing/2014/main" id="{6EA431BF-0C9C-43D5-AEB0-D60DEB1EC40C}"/>
                </a:ext>
              </a:extLst>
            </p:cNvPr>
            <p:cNvSpPr txBox="1"/>
            <p:nvPr/>
          </p:nvSpPr>
          <p:spPr>
            <a:xfrm>
              <a:off x="2551706" y="4673829"/>
              <a:ext cx="2569255" cy="578043"/>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101 cruise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763 yachts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363.456 </a:t>
              </a:r>
              <a:r>
                <a:rPr lang="en-US" altLang="ko-KR" sz="1400" dirty="0" err="1" smtClean="0">
                  <a:solidFill>
                    <a:schemeClr val="tx1">
                      <a:lumMod val="75000"/>
                      <a:lumOff val="25000"/>
                    </a:schemeClr>
                  </a:solidFill>
                  <a:latin typeface="Times" panose="02020603060405020304" pitchFamily="18" charset="0"/>
                  <a:cs typeface="Arial" pitchFamily="34" charset="0"/>
                </a:rPr>
                <a:t>passagers</a:t>
              </a:r>
              <a:endParaRPr lang="ko-KR" altLang="en-US" sz="1400" dirty="0">
                <a:solidFill>
                  <a:schemeClr val="tx1">
                    <a:lumMod val="75000"/>
                    <a:lumOff val="25000"/>
                  </a:schemeClr>
                </a:solidFill>
                <a:latin typeface="Times" panose="02020603060405020304" pitchFamily="18" charset="0"/>
                <a:cs typeface="Arial" pitchFamily="34" charset="0"/>
              </a:endParaRPr>
            </a:p>
          </p:txBody>
        </p:sp>
        <p:sp>
          <p:nvSpPr>
            <p:cNvPr id="21" name="TextBox 20">
              <a:extLst>
                <a:ext uri="{FF2B5EF4-FFF2-40B4-BE49-F238E27FC236}">
                  <a16:creationId xmlns:a16="http://schemas.microsoft.com/office/drawing/2014/main" id="{14EE1544-F335-467E-8639-468625051918}"/>
                </a:ext>
              </a:extLst>
            </p:cNvPr>
            <p:cNvSpPr txBox="1"/>
            <p:nvPr/>
          </p:nvSpPr>
          <p:spPr>
            <a:xfrm>
              <a:off x="2543198" y="4388490"/>
              <a:ext cx="2577763" cy="240851"/>
            </a:xfrm>
            <a:prstGeom prst="rect">
              <a:avLst/>
            </a:prstGeom>
            <a:noFill/>
          </p:spPr>
          <p:txBody>
            <a:bodyPr wrap="square" rtlCol="0">
              <a:spAutoFit/>
            </a:bodyPr>
            <a:lstStyle/>
            <a:p>
              <a:pPr algn="ctr"/>
              <a:r>
                <a:rPr lang="en-US" altLang="ko-KR" sz="1400" b="1" dirty="0" smtClean="0">
                  <a:solidFill>
                    <a:schemeClr val="tx1">
                      <a:lumMod val="75000"/>
                      <a:lumOff val="25000"/>
                    </a:schemeClr>
                  </a:solidFill>
                  <a:latin typeface="Albertus MT" panose="020E0602030304020304" pitchFamily="34" charset="0"/>
                  <a:cs typeface="Arial" pitchFamily="34" charset="0"/>
                </a:rPr>
                <a:t>Year 2022</a:t>
              </a:r>
              <a:endParaRPr lang="ko-KR" altLang="en-US" sz="1400" b="1" dirty="0">
                <a:solidFill>
                  <a:schemeClr val="tx1">
                    <a:lumMod val="75000"/>
                    <a:lumOff val="25000"/>
                  </a:schemeClr>
                </a:solidFill>
                <a:latin typeface="Albertus MT" panose="020E0602030304020304" pitchFamily="34" charset="0"/>
                <a:cs typeface="Arial" pitchFamily="34" charset="0"/>
              </a:endParaRPr>
            </a:p>
          </p:txBody>
        </p:sp>
      </p:grpSp>
      <p:grpSp>
        <p:nvGrpSpPr>
          <p:cNvPr id="22" name="Group 21">
            <a:extLst>
              <a:ext uri="{FF2B5EF4-FFF2-40B4-BE49-F238E27FC236}">
                <a16:creationId xmlns:a16="http://schemas.microsoft.com/office/drawing/2014/main" id="{F630E7BE-78A9-469A-B7CA-763DE59028B0}"/>
              </a:ext>
            </a:extLst>
          </p:cNvPr>
          <p:cNvGrpSpPr/>
          <p:nvPr/>
        </p:nvGrpSpPr>
        <p:grpSpPr>
          <a:xfrm>
            <a:off x="5253840" y="4221374"/>
            <a:ext cx="1786710" cy="1318734"/>
            <a:chOff x="2543198" y="4388490"/>
            <a:chExt cx="2577763" cy="1031977"/>
          </a:xfrm>
        </p:grpSpPr>
        <p:sp>
          <p:nvSpPr>
            <p:cNvPr id="23" name="TextBox 22">
              <a:extLst>
                <a:ext uri="{FF2B5EF4-FFF2-40B4-BE49-F238E27FC236}">
                  <a16:creationId xmlns:a16="http://schemas.microsoft.com/office/drawing/2014/main" id="{17E7B2B0-7439-4CDE-B393-FC7F5613890F}"/>
                </a:ext>
              </a:extLst>
            </p:cNvPr>
            <p:cNvSpPr txBox="1"/>
            <p:nvPr/>
          </p:nvSpPr>
          <p:spPr>
            <a:xfrm>
              <a:off x="2551706" y="4673829"/>
              <a:ext cx="2569255" cy="746638"/>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21 cargo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 cruise ship</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81 yachts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5589 </a:t>
              </a:r>
              <a:r>
                <a:rPr lang="en-US" altLang="ko-KR" sz="1400" dirty="0" err="1" smtClean="0">
                  <a:solidFill>
                    <a:schemeClr val="tx1">
                      <a:lumMod val="75000"/>
                      <a:lumOff val="25000"/>
                    </a:schemeClr>
                  </a:solidFill>
                  <a:latin typeface="Times" panose="02020603060405020304" pitchFamily="18" charset="0"/>
                  <a:cs typeface="Arial" pitchFamily="34" charset="0"/>
                </a:rPr>
                <a:t>passagers</a:t>
              </a:r>
              <a:endParaRPr lang="ko-KR" altLang="en-US" sz="1400" dirty="0">
                <a:solidFill>
                  <a:schemeClr val="tx1">
                    <a:lumMod val="75000"/>
                    <a:lumOff val="25000"/>
                  </a:schemeClr>
                </a:solidFill>
                <a:latin typeface="Times" panose="02020603060405020304" pitchFamily="18" charset="0"/>
                <a:cs typeface="Arial" pitchFamily="34" charset="0"/>
              </a:endParaRPr>
            </a:p>
          </p:txBody>
        </p:sp>
        <p:sp>
          <p:nvSpPr>
            <p:cNvPr id="24" name="TextBox 23">
              <a:extLst>
                <a:ext uri="{FF2B5EF4-FFF2-40B4-BE49-F238E27FC236}">
                  <a16:creationId xmlns:a16="http://schemas.microsoft.com/office/drawing/2014/main" id="{13CD5101-2729-4C5B-9CA9-BE2011CEA78F}"/>
                </a:ext>
              </a:extLst>
            </p:cNvPr>
            <p:cNvSpPr txBox="1"/>
            <p:nvPr/>
          </p:nvSpPr>
          <p:spPr>
            <a:xfrm>
              <a:off x="2543198" y="4388490"/>
              <a:ext cx="2577763" cy="240851"/>
            </a:xfrm>
            <a:prstGeom prst="rect">
              <a:avLst/>
            </a:prstGeom>
            <a:noFill/>
          </p:spPr>
          <p:txBody>
            <a:bodyPr wrap="square" rtlCol="0">
              <a:spAutoFit/>
            </a:bodyPr>
            <a:lstStyle/>
            <a:p>
              <a:pPr algn="ctr"/>
              <a:r>
                <a:rPr lang="en-US" altLang="ko-KR" sz="1200" b="1" dirty="0" smtClean="0">
                  <a:solidFill>
                    <a:schemeClr val="tx1">
                      <a:lumMod val="75000"/>
                      <a:lumOff val="25000"/>
                    </a:schemeClr>
                  </a:solidFill>
                  <a:cs typeface="Arial" pitchFamily="34" charset="0"/>
                </a:rPr>
                <a:t>Year </a:t>
              </a:r>
              <a:r>
                <a:rPr lang="en-US" altLang="ko-KR" sz="1400" b="1" dirty="0" smtClean="0">
                  <a:solidFill>
                    <a:schemeClr val="tx1">
                      <a:lumMod val="75000"/>
                      <a:lumOff val="25000"/>
                    </a:schemeClr>
                  </a:solidFill>
                  <a:latin typeface="Albertus MT" panose="020E0602030304020304" pitchFamily="34" charset="0"/>
                  <a:cs typeface="Arial" pitchFamily="34" charset="0"/>
                </a:rPr>
                <a:t>2020</a:t>
              </a:r>
              <a:endParaRPr lang="ko-KR" altLang="en-US" sz="1200" b="1" dirty="0">
                <a:solidFill>
                  <a:schemeClr val="tx1">
                    <a:lumMod val="75000"/>
                    <a:lumOff val="25000"/>
                  </a:schemeClr>
                </a:solidFill>
                <a:latin typeface="Albertus MT" panose="020E0602030304020304" pitchFamily="34" charset="0"/>
                <a:cs typeface="Arial" pitchFamily="34" charset="0"/>
              </a:endParaRPr>
            </a:p>
          </p:txBody>
        </p:sp>
      </p:grpSp>
      <p:grpSp>
        <p:nvGrpSpPr>
          <p:cNvPr id="25" name="Group 24">
            <a:extLst>
              <a:ext uri="{FF2B5EF4-FFF2-40B4-BE49-F238E27FC236}">
                <a16:creationId xmlns:a16="http://schemas.microsoft.com/office/drawing/2014/main" id="{939A4991-C970-402A-B00A-345B103CD1B0}"/>
              </a:ext>
            </a:extLst>
          </p:cNvPr>
          <p:cNvGrpSpPr/>
          <p:nvPr/>
        </p:nvGrpSpPr>
        <p:grpSpPr>
          <a:xfrm>
            <a:off x="3289673" y="2202663"/>
            <a:ext cx="1786710" cy="1246711"/>
            <a:chOff x="2543198" y="4444852"/>
            <a:chExt cx="2577763" cy="975615"/>
          </a:xfrm>
        </p:grpSpPr>
        <p:sp>
          <p:nvSpPr>
            <p:cNvPr id="26" name="TextBox 25">
              <a:extLst>
                <a:ext uri="{FF2B5EF4-FFF2-40B4-BE49-F238E27FC236}">
                  <a16:creationId xmlns:a16="http://schemas.microsoft.com/office/drawing/2014/main" id="{2935DC37-2B3E-4669-91E1-02AE9B63EAC1}"/>
                </a:ext>
              </a:extLst>
            </p:cNvPr>
            <p:cNvSpPr txBox="1"/>
            <p:nvPr/>
          </p:nvSpPr>
          <p:spPr>
            <a:xfrm>
              <a:off x="2551706" y="4673829"/>
              <a:ext cx="2569255" cy="746638"/>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46 cargo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292 cruise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1590 yachts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516.188 </a:t>
              </a:r>
              <a:r>
                <a:rPr lang="en-US" altLang="ko-KR" sz="1400" dirty="0" err="1" smtClean="0">
                  <a:solidFill>
                    <a:schemeClr val="tx1">
                      <a:lumMod val="75000"/>
                      <a:lumOff val="25000"/>
                    </a:schemeClr>
                  </a:solidFill>
                  <a:latin typeface="Times" panose="02020603060405020304" pitchFamily="18" charset="0"/>
                  <a:cs typeface="Arial" pitchFamily="34" charset="0"/>
                </a:rPr>
                <a:t>passagers</a:t>
              </a:r>
              <a:endParaRPr lang="ko-KR" altLang="en-US" sz="1400" dirty="0">
                <a:solidFill>
                  <a:schemeClr val="tx1">
                    <a:lumMod val="75000"/>
                    <a:lumOff val="25000"/>
                  </a:schemeClr>
                </a:solidFill>
                <a:latin typeface="Times" panose="02020603060405020304" pitchFamily="18" charset="0"/>
                <a:cs typeface="Arial" pitchFamily="34" charset="0"/>
              </a:endParaRPr>
            </a:p>
          </p:txBody>
        </p:sp>
        <p:sp>
          <p:nvSpPr>
            <p:cNvPr id="27" name="TextBox 26">
              <a:extLst>
                <a:ext uri="{FF2B5EF4-FFF2-40B4-BE49-F238E27FC236}">
                  <a16:creationId xmlns:a16="http://schemas.microsoft.com/office/drawing/2014/main" id="{06857704-CE89-4F34-BAD9-90A76FBD50B4}"/>
                </a:ext>
              </a:extLst>
            </p:cNvPr>
            <p:cNvSpPr txBox="1"/>
            <p:nvPr/>
          </p:nvSpPr>
          <p:spPr>
            <a:xfrm>
              <a:off x="2543198" y="4444852"/>
              <a:ext cx="2577763" cy="240851"/>
            </a:xfrm>
            <a:prstGeom prst="rect">
              <a:avLst/>
            </a:prstGeom>
            <a:noFill/>
          </p:spPr>
          <p:txBody>
            <a:bodyPr wrap="square" rtlCol="0">
              <a:spAutoFit/>
            </a:bodyPr>
            <a:lstStyle/>
            <a:p>
              <a:pPr algn="ctr"/>
              <a:r>
                <a:rPr lang="en-US" altLang="ko-KR" sz="1400" b="1" dirty="0" smtClean="0">
                  <a:solidFill>
                    <a:schemeClr val="tx1">
                      <a:lumMod val="75000"/>
                      <a:lumOff val="25000"/>
                    </a:schemeClr>
                  </a:solidFill>
                  <a:latin typeface="Albertus MT" panose="020E0602030304020304" pitchFamily="34" charset="0"/>
                  <a:cs typeface="Arial" pitchFamily="34" charset="0"/>
                </a:rPr>
                <a:t>Year 2019</a:t>
              </a:r>
              <a:endParaRPr lang="ko-KR" altLang="en-US" sz="1400" b="1" dirty="0">
                <a:solidFill>
                  <a:schemeClr val="tx1">
                    <a:lumMod val="75000"/>
                    <a:lumOff val="25000"/>
                  </a:schemeClr>
                </a:solidFill>
                <a:latin typeface="Albertus MT" panose="020E0602030304020304" pitchFamily="34" charset="0"/>
                <a:cs typeface="Arial" pitchFamily="34" charset="0"/>
              </a:endParaRPr>
            </a:p>
          </p:txBody>
        </p:sp>
      </p:grpSp>
      <p:grpSp>
        <p:nvGrpSpPr>
          <p:cNvPr id="28" name="Group 27">
            <a:extLst>
              <a:ext uri="{FF2B5EF4-FFF2-40B4-BE49-F238E27FC236}">
                <a16:creationId xmlns:a16="http://schemas.microsoft.com/office/drawing/2014/main" id="{664975C6-92CA-46D1-87C2-B0BDA6107452}"/>
              </a:ext>
            </a:extLst>
          </p:cNvPr>
          <p:cNvGrpSpPr/>
          <p:nvPr/>
        </p:nvGrpSpPr>
        <p:grpSpPr>
          <a:xfrm>
            <a:off x="7344698" y="2256684"/>
            <a:ext cx="1786710" cy="1103291"/>
            <a:chOff x="2543198" y="4388490"/>
            <a:chExt cx="2577763" cy="863382"/>
          </a:xfrm>
        </p:grpSpPr>
        <p:sp>
          <p:nvSpPr>
            <p:cNvPr id="29" name="TextBox 28">
              <a:extLst>
                <a:ext uri="{FF2B5EF4-FFF2-40B4-BE49-F238E27FC236}">
                  <a16:creationId xmlns:a16="http://schemas.microsoft.com/office/drawing/2014/main" id="{96B5253A-F081-4415-BDEB-17F0DECBD9B1}"/>
                </a:ext>
              </a:extLst>
            </p:cNvPr>
            <p:cNvSpPr txBox="1"/>
            <p:nvPr/>
          </p:nvSpPr>
          <p:spPr>
            <a:xfrm>
              <a:off x="2551706" y="4673829"/>
              <a:ext cx="2569255" cy="578043"/>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12 cruise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720 yachts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62.609 </a:t>
              </a:r>
              <a:r>
                <a:rPr lang="en-US" altLang="ko-KR" sz="1400" dirty="0" err="1" smtClean="0">
                  <a:solidFill>
                    <a:schemeClr val="tx1">
                      <a:lumMod val="75000"/>
                      <a:lumOff val="25000"/>
                    </a:schemeClr>
                  </a:solidFill>
                  <a:latin typeface="Times" panose="02020603060405020304" pitchFamily="18" charset="0"/>
                  <a:cs typeface="Arial" pitchFamily="34" charset="0"/>
                </a:rPr>
                <a:t>passagers</a:t>
              </a:r>
              <a:r>
                <a:rPr lang="en-US" altLang="ko-KR" sz="1400" dirty="0" smtClean="0">
                  <a:solidFill>
                    <a:schemeClr val="tx1">
                      <a:lumMod val="75000"/>
                      <a:lumOff val="25000"/>
                    </a:schemeClr>
                  </a:solidFill>
                  <a:latin typeface="Times" panose="02020603060405020304" pitchFamily="18" charset="0"/>
                  <a:cs typeface="Arial" pitchFamily="34" charset="0"/>
                </a:rPr>
                <a:t> </a:t>
              </a:r>
              <a:r>
                <a:rPr lang="ko-KR" altLang="en-US" sz="1400" dirty="0" smtClean="0">
                  <a:solidFill>
                    <a:schemeClr val="tx1">
                      <a:lumMod val="75000"/>
                      <a:lumOff val="25000"/>
                    </a:schemeClr>
                  </a:solidFill>
                  <a:latin typeface="Times" panose="02020603060405020304" pitchFamily="18" charset="0"/>
                  <a:cs typeface="Arial" pitchFamily="34" charset="0"/>
                </a:rPr>
                <a:t>  </a:t>
              </a:r>
              <a:r>
                <a:rPr lang="en-US" altLang="ko-KR" sz="1400" dirty="0" smtClean="0">
                  <a:solidFill>
                    <a:schemeClr val="tx1">
                      <a:lumMod val="75000"/>
                      <a:lumOff val="25000"/>
                    </a:schemeClr>
                  </a:solidFill>
                  <a:latin typeface="Times" panose="02020603060405020304" pitchFamily="18" charset="0"/>
                  <a:cs typeface="Arial" pitchFamily="34" charset="0"/>
                </a:rPr>
                <a:t> </a:t>
              </a:r>
              <a:endParaRPr lang="ko-KR" altLang="en-US" sz="1400" dirty="0">
                <a:solidFill>
                  <a:schemeClr val="tx1">
                    <a:lumMod val="75000"/>
                    <a:lumOff val="25000"/>
                  </a:schemeClr>
                </a:solidFill>
                <a:latin typeface="Times" panose="02020603060405020304" pitchFamily="18" charset="0"/>
                <a:cs typeface="Arial" pitchFamily="34" charset="0"/>
              </a:endParaRPr>
            </a:p>
          </p:txBody>
        </p:sp>
        <p:sp>
          <p:nvSpPr>
            <p:cNvPr id="30" name="TextBox 29">
              <a:extLst>
                <a:ext uri="{FF2B5EF4-FFF2-40B4-BE49-F238E27FC236}">
                  <a16:creationId xmlns:a16="http://schemas.microsoft.com/office/drawing/2014/main" id="{1B222454-9A58-40EB-BCBC-F2D13739CA9E}"/>
                </a:ext>
              </a:extLst>
            </p:cNvPr>
            <p:cNvSpPr txBox="1"/>
            <p:nvPr/>
          </p:nvSpPr>
          <p:spPr>
            <a:xfrm>
              <a:off x="2543198" y="4388490"/>
              <a:ext cx="2577763" cy="240851"/>
            </a:xfrm>
            <a:prstGeom prst="rect">
              <a:avLst/>
            </a:prstGeom>
            <a:noFill/>
          </p:spPr>
          <p:txBody>
            <a:bodyPr wrap="square" rtlCol="0">
              <a:spAutoFit/>
            </a:bodyPr>
            <a:lstStyle/>
            <a:p>
              <a:pPr algn="ctr"/>
              <a:r>
                <a:rPr lang="en-US" altLang="ko-KR" sz="1400" b="1" dirty="0" smtClean="0">
                  <a:solidFill>
                    <a:schemeClr val="tx1">
                      <a:lumMod val="75000"/>
                      <a:lumOff val="25000"/>
                    </a:schemeClr>
                  </a:solidFill>
                  <a:latin typeface="Albertus MT" panose="020E0602030304020304" pitchFamily="34" charset="0"/>
                  <a:cs typeface="Arial" pitchFamily="34" charset="0"/>
                </a:rPr>
                <a:t>Year 2021</a:t>
              </a:r>
              <a:endParaRPr lang="ko-KR" altLang="en-US" sz="1400" b="1" dirty="0">
                <a:solidFill>
                  <a:schemeClr val="tx1">
                    <a:lumMod val="75000"/>
                    <a:lumOff val="25000"/>
                  </a:schemeClr>
                </a:solidFill>
                <a:latin typeface="Albertus MT" panose="020E0602030304020304" pitchFamily="34" charset="0"/>
                <a:cs typeface="Arial" pitchFamily="34" charset="0"/>
              </a:endParaRPr>
            </a:p>
          </p:txBody>
        </p:sp>
      </p:grpSp>
      <p:grpSp>
        <p:nvGrpSpPr>
          <p:cNvPr id="31" name="Group 42">
            <a:extLst>
              <a:ext uri="{FF2B5EF4-FFF2-40B4-BE49-F238E27FC236}">
                <a16:creationId xmlns:a16="http://schemas.microsoft.com/office/drawing/2014/main" id="{8AAC6898-9D51-45CF-8E9D-71F842981AAF}"/>
              </a:ext>
            </a:extLst>
          </p:cNvPr>
          <p:cNvGrpSpPr/>
          <p:nvPr/>
        </p:nvGrpSpPr>
        <p:grpSpPr>
          <a:xfrm flipV="1">
            <a:off x="1186356" y="2523190"/>
            <a:ext cx="2147470" cy="1535158"/>
            <a:chOff x="8567658" y="3512928"/>
            <a:chExt cx="2147470" cy="1535158"/>
          </a:xfrm>
          <a:solidFill>
            <a:schemeClr val="accent6"/>
          </a:solidFill>
        </p:grpSpPr>
        <p:sp>
          <p:nvSpPr>
            <p:cNvPr id="32" name="Pentagon 43">
              <a:extLst>
                <a:ext uri="{FF2B5EF4-FFF2-40B4-BE49-F238E27FC236}">
                  <a16:creationId xmlns:a16="http://schemas.microsoft.com/office/drawing/2014/main" id="{E8C2A46A-814B-4BCC-A605-8565E61A03A1}"/>
                </a:ext>
              </a:extLst>
            </p:cNvPr>
            <p:cNvSpPr/>
            <p:nvPr/>
          </p:nvSpPr>
          <p:spPr>
            <a:xfrm>
              <a:off x="8567658" y="3512928"/>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33" name="Donut 44">
              <a:extLst>
                <a:ext uri="{FF2B5EF4-FFF2-40B4-BE49-F238E27FC236}">
                  <a16:creationId xmlns:a16="http://schemas.microsoft.com/office/drawing/2014/main" id="{AE2A8C97-0F12-48FD-86FB-B2C8FF47E29A}"/>
                </a:ext>
              </a:extLst>
            </p:cNvPr>
            <p:cNvSpPr/>
            <p:nvPr/>
          </p:nvSpPr>
          <p:spPr>
            <a:xfrm>
              <a:off x="8832402" y="3596351"/>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4" name="직사각형 113">
            <a:extLst>
              <a:ext uri="{FF2B5EF4-FFF2-40B4-BE49-F238E27FC236}">
                <a16:creationId xmlns:a16="http://schemas.microsoft.com/office/drawing/2014/main" id="{EAD8262F-7036-423A-AF7C-F856FF22D97B}"/>
              </a:ext>
            </a:extLst>
          </p:cNvPr>
          <p:cNvSpPr>
            <a:spLocks noChangeArrowheads="1"/>
          </p:cNvSpPr>
          <p:nvPr/>
        </p:nvSpPr>
        <p:spPr bwMode="auto">
          <a:xfrm>
            <a:off x="1795588" y="37115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smtClean="0">
                <a:solidFill>
                  <a:schemeClr val="bg1"/>
                </a:solidFill>
                <a:cs typeface="Arial" charset="0"/>
              </a:rPr>
              <a:t>2018</a:t>
            </a:r>
            <a:endParaRPr lang="ko-KR" altLang="en-US" dirty="0">
              <a:solidFill>
                <a:schemeClr val="bg1"/>
              </a:solidFill>
            </a:endParaRPr>
          </a:p>
        </p:txBody>
      </p:sp>
      <p:grpSp>
        <p:nvGrpSpPr>
          <p:cNvPr id="35" name="Group 55">
            <a:extLst>
              <a:ext uri="{FF2B5EF4-FFF2-40B4-BE49-F238E27FC236}">
                <a16:creationId xmlns:a16="http://schemas.microsoft.com/office/drawing/2014/main" id="{8CEDDC67-EE91-4301-86EF-B3FDA472C0AA}"/>
              </a:ext>
            </a:extLst>
          </p:cNvPr>
          <p:cNvGrpSpPr/>
          <p:nvPr/>
        </p:nvGrpSpPr>
        <p:grpSpPr>
          <a:xfrm>
            <a:off x="1283612" y="4221380"/>
            <a:ext cx="1786710" cy="1318734"/>
            <a:chOff x="2543198" y="4388490"/>
            <a:chExt cx="2577763" cy="1031976"/>
          </a:xfrm>
        </p:grpSpPr>
        <p:sp>
          <p:nvSpPr>
            <p:cNvPr id="36" name="TextBox 35">
              <a:extLst>
                <a:ext uri="{FF2B5EF4-FFF2-40B4-BE49-F238E27FC236}">
                  <a16:creationId xmlns:a16="http://schemas.microsoft.com/office/drawing/2014/main" id="{1A034F7E-ECE4-448E-9D7D-1A6748116648}"/>
                </a:ext>
              </a:extLst>
            </p:cNvPr>
            <p:cNvSpPr txBox="1"/>
            <p:nvPr/>
          </p:nvSpPr>
          <p:spPr>
            <a:xfrm>
              <a:off x="2551706" y="4673829"/>
              <a:ext cx="2569255" cy="746637"/>
            </a:xfrm>
            <a:prstGeom prst="rect">
              <a:avLst/>
            </a:prstGeom>
            <a:noFill/>
          </p:spPr>
          <p:txBody>
            <a:bodyPr wrap="square" rtlCol="0">
              <a:spAutoFit/>
            </a:bodyPr>
            <a:lstStyle/>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19 cargo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172 cruise ships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1330 yachts</a:t>
              </a:r>
            </a:p>
            <a:p>
              <a:pPr marL="285750" indent="-285750">
                <a:buFont typeface="Arial" panose="020B0604020202020204" pitchFamily="34" charset="0"/>
                <a:buChar char="•"/>
              </a:pPr>
              <a:r>
                <a:rPr lang="en-US" altLang="ko-KR" sz="1400" dirty="0" smtClean="0">
                  <a:solidFill>
                    <a:schemeClr val="tx1">
                      <a:lumMod val="75000"/>
                      <a:lumOff val="25000"/>
                    </a:schemeClr>
                  </a:solidFill>
                  <a:latin typeface="Times" panose="02020603060405020304" pitchFamily="18" charset="0"/>
                  <a:cs typeface="Arial" pitchFamily="34" charset="0"/>
                </a:rPr>
                <a:t>482.216 </a:t>
              </a:r>
              <a:r>
                <a:rPr lang="en-US" altLang="ko-KR" sz="1400" dirty="0" err="1" smtClean="0">
                  <a:solidFill>
                    <a:schemeClr val="tx1">
                      <a:lumMod val="75000"/>
                      <a:lumOff val="25000"/>
                    </a:schemeClr>
                  </a:solidFill>
                  <a:latin typeface="Times" panose="02020603060405020304" pitchFamily="18" charset="0"/>
                  <a:cs typeface="Arial" pitchFamily="34" charset="0"/>
                </a:rPr>
                <a:t>passagers</a:t>
              </a:r>
              <a:endParaRPr lang="en-US" altLang="ko-KR" sz="1400" dirty="0" smtClean="0">
                <a:solidFill>
                  <a:schemeClr val="tx1">
                    <a:lumMod val="75000"/>
                    <a:lumOff val="25000"/>
                  </a:schemeClr>
                </a:solidFill>
                <a:latin typeface="Times" panose="02020603060405020304" pitchFamily="18" charset="0"/>
                <a:cs typeface="Arial" pitchFamily="34" charset="0"/>
              </a:endParaRPr>
            </a:p>
          </p:txBody>
        </p:sp>
        <p:sp>
          <p:nvSpPr>
            <p:cNvPr id="37" name="TextBox 36">
              <a:extLst>
                <a:ext uri="{FF2B5EF4-FFF2-40B4-BE49-F238E27FC236}">
                  <a16:creationId xmlns:a16="http://schemas.microsoft.com/office/drawing/2014/main" id="{8A1F8C92-F004-4CFB-86D5-E55AF7907CAF}"/>
                </a:ext>
              </a:extLst>
            </p:cNvPr>
            <p:cNvSpPr txBox="1"/>
            <p:nvPr/>
          </p:nvSpPr>
          <p:spPr>
            <a:xfrm>
              <a:off x="2543198" y="4388490"/>
              <a:ext cx="2577763" cy="240851"/>
            </a:xfrm>
            <a:prstGeom prst="rect">
              <a:avLst/>
            </a:prstGeom>
            <a:noFill/>
          </p:spPr>
          <p:txBody>
            <a:bodyPr wrap="square" rtlCol="0">
              <a:spAutoFit/>
            </a:bodyPr>
            <a:lstStyle/>
            <a:p>
              <a:pPr algn="ctr"/>
              <a:r>
                <a:rPr lang="en-US" altLang="ko-KR" sz="1400" b="1" dirty="0" smtClean="0">
                  <a:solidFill>
                    <a:schemeClr val="tx1">
                      <a:lumMod val="75000"/>
                      <a:lumOff val="25000"/>
                    </a:schemeClr>
                  </a:solidFill>
                  <a:latin typeface="Albertus MT" panose="020E0602030304020304" pitchFamily="34" charset="0"/>
                  <a:cs typeface="Arial" pitchFamily="34" charset="0"/>
                </a:rPr>
                <a:t>Year 2018</a:t>
              </a:r>
              <a:endParaRPr lang="ko-KR" altLang="en-US" sz="1400" b="1" dirty="0">
                <a:solidFill>
                  <a:schemeClr val="tx1">
                    <a:lumMod val="75000"/>
                    <a:lumOff val="25000"/>
                  </a:schemeClr>
                </a:solidFill>
                <a:latin typeface="Albertus MT" panose="020E0602030304020304" pitchFamily="34" charset="0"/>
                <a:cs typeface="Arial" pitchFamily="34" charset="0"/>
              </a:endParaRPr>
            </a:p>
          </p:txBody>
        </p:sp>
      </p:grpSp>
      <p:pic>
        <p:nvPicPr>
          <p:cNvPr id="44" name="Picture 4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95588" y="2993729"/>
            <a:ext cx="762758" cy="541960"/>
          </a:xfrm>
          <a:prstGeom prst="rect">
            <a:avLst/>
          </a:prstGeom>
        </p:spPr>
      </p:pic>
      <p:pic>
        <p:nvPicPr>
          <p:cNvPr id="45" name="Picture 44"/>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61404" y="4228246"/>
            <a:ext cx="601809" cy="601809"/>
          </a:xfrm>
          <a:prstGeom prst="rect">
            <a:avLst/>
          </a:prstGeom>
        </p:spPr>
      </p:pic>
      <p:pic>
        <p:nvPicPr>
          <p:cNvPr id="46" name="Picture 45"/>
          <p:cNvPicPr>
            <a:picLocks noChangeAspect="1"/>
          </p:cNvPicPr>
          <p:nvPr/>
        </p:nvPicPr>
        <p:blipFill>
          <a:blip r:embed="rId6" cstate="hq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92963" y="2993729"/>
            <a:ext cx="635611" cy="451619"/>
          </a:xfrm>
          <a:prstGeom prst="rect">
            <a:avLst/>
          </a:prstGeom>
        </p:spPr>
      </p:pic>
      <p:pic>
        <p:nvPicPr>
          <p:cNvPr id="47" name="Picture 46"/>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06462" y="4285096"/>
            <a:ext cx="601809" cy="601809"/>
          </a:xfrm>
          <a:prstGeom prst="rect">
            <a:avLst/>
          </a:prstGeom>
        </p:spPr>
      </p:pic>
      <p:pic>
        <p:nvPicPr>
          <p:cNvPr id="48" name="Picture 47"/>
          <p:cNvPicPr>
            <a:picLocks noChangeAspect="1"/>
          </p:cNvPicPr>
          <p:nvPr/>
        </p:nvPicPr>
        <p:blipFill>
          <a:blip r:embed="rId8" cstate="hq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862735" y="3048739"/>
            <a:ext cx="635611" cy="400635"/>
          </a:xfrm>
          <a:prstGeom prst="rect">
            <a:avLst/>
          </a:prstGeom>
        </p:spPr>
      </p:pic>
    </p:spTree>
    <p:extLst>
      <p:ext uri="{BB962C8B-B14F-4D97-AF65-F5344CB8AC3E}">
        <p14:creationId xmlns:p14="http://schemas.microsoft.com/office/powerpoint/2010/main" val="624062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08B49D5C-8270-4C8F-8D00-E65E32AE5DC8}"/>
              </a:ext>
            </a:extLst>
          </p:cNvPr>
          <p:cNvSpPr txBox="1"/>
          <p:nvPr/>
        </p:nvSpPr>
        <p:spPr>
          <a:xfrm>
            <a:off x="2121818" y="1573982"/>
            <a:ext cx="9091128" cy="646331"/>
          </a:xfrm>
          <a:prstGeom prst="rect">
            <a:avLst/>
          </a:prstGeom>
          <a:noFill/>
        </p:spPr>
        <p:txBody>
          <a:bodyPr wrap="square" rtlCol="0" anchor="ctr">
            <a:spAutoFit/>
          </a:bodyPr>
          <a:lstStyle/>
          <a:p>
            <a:pPr algn="ctr"/>
            <a:r>
              <a:rPr lang="en-GB" altLang="ko-KR" sz="3600" dirty="0" smtClean="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rPr>
              <a:t>The current issues in the Port of </a:t>
            </a:r>
            <a:r>
              <a:rPr lang="en-GB" altLang="ko-KR" sz="3600" dirty="0" err="1" smtClean="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rPr>
              <a:t>Saranda</a:t>
            </a:r>
            <a:endParaRPr lang="en-GB" altLang="ko-KR" sz="3600" dirty="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endParaRPr>
          </a:p>
        </p:txBody>
      </p:sp>
      <p:sp>
        <p:nvSpPr>
          <p:cNvPr id="24" name="Text Placeholder 3">
            <a:extLst>
              <a:ext uri="{FF2B5EF4-FFF2-40B4-BE49-F238E27FC236}">
                <a16:creationId xmlns:a16="http://schemas.microsoft.com/office/drawing/2014/main" id="{DAD1D474-39E1-4299-B022-7AD89E2261BE}"/>
              </a:ext>
            </a:extLst>
          </p:cNvPr>
          <p:cNvSpPr txBox="1">
            <a:spLocks/>
          </p:cNvSpPr>
          <p:nvPr/>
        </p:nvSpPr>
        <p:spPr>
          <a:xfrm>
            <a:off x="853552" y="3608522"/>
            <a:ext cx="4679150" cy="852213"/>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t-IT" sz="1600" dirty="0" smtClean="0">
                <a:solidFill>
                  <a:schemeClr val="tx1"/>
                </a:solidFill>
                <a:latin typeface="Times" panose="02020603060405020304" pitchFamily="18" charset="0"/>
              </a:rPr>
              <a:t>The cruise ship dock which is 180 m, does not allow    the anchoring of the ships that are over 180 m</a:t>
            </a:r>
            <a:endParaRPr lang="ko-KR" altLang="en-US" sz="1600" dirty="0">
              <a:solidFill>
                <a:schemeClr val="tx1"/>
              </a:solidFill>
              <a:latin typeface="Times" panose="02020603060405020304" pitchFamily="18" charset="0"/>
              <a:cs typeface="Arial" pitchFamily="34" charset="0"/>
            </a:endParaRPr>
          </a:p>
        </p:txBody>
      </p:sp>
      <p:sp>
        <p:nvSpPr>
          <p:cNvPr id="6" name="Rectangle 5"/>
          <p:cNvSpPr/>
          <p:nvPr/>
        </p:nvSpPr>
        <p:spPr>
          <a:xfrm>
            <a:off x="781992" y="4857856"/>
            <a:ext cx="4980400" cy="830997"/>
          </a:xfrm>
          <a:prstGeom prst="rect">
            <a:avLst/>
          </a:prstGeom>
        </p:spPr>
        <p:txBody>
          <a:bodyPr wrap="square">
            <a:spAutoFit/>
          </a:bodyPr>
          <a:lstStyle/>
          <a:p>
            <a:r>
              <a:rPr lang="en-US" sz="1600" dirty="0" smtClean="0">
                <a:latin typeface="Times" panose="02020603060405020304" pitchFamily="18" charset="0"/>
              </a:rPr>
              <a:t>The entry and the exit from the Port is only in one direction, which causes chaos and traffic during the tourist season</a:t>
            </a:r>
            <a:endParaRPr lang="en-US" sz="1600" dirty="0">
              <a:latin typeface="Times" panose="02020603060405020304" pitchFamily="18" charset="0"/>
            </a:endParaRPr>
          </a:p>
        </p:txBody>
      </p:sp>
      <p:sp>
        <p:nvSpPr>
          <p:cNvPr id="10" name="Rectangle 9"/>
          <p:cNvSpPr/>
          <p:nvPr/>
        </p:nvSpPr>
        <p:spPr>
          <a:xfrm>
            <a:off x="6370015" y="4870480"/>
            <a:ext cx="5518521" cy="882742"/>
          </a:xfrm>
          <a:prstGeom prst="rect">
            <a:avLst/>
          </a:prstGeom>
        </p:spPr>
        <p:txBody>
          <a:bodyPr wrap="square">
            <a:spAutoFit/>
          </a:bodyPr>
          <a:lstStyle/>
          <a:p>
            <a:pPr marR="0" lvl="0" algn="just">
              <a:lnSpc>
                <a:spcPct val="107000"/>
              </a:lnSpc>
              <a:spcBef>
                <a:spcPts val="0"/>
              </a:spcBef>
              <a:spcAft>
                <a:spcPts val="0"/>
              </a:spcAft>
            </a:pP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The lack of the yacht marine, determine us not to approve the requests from the yachts which want to stay in the Port just for pleasure. They only take the services and leave.</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sp>
        <p:nvSpPr>
          <p:cNvPr id="44" name="Oval 43"/>
          <p:cNvSpPr/>
          <p:nvPr/>
        </p:nvSpPr>
        <p:spPr>
          <a:xfrm>
            <a:off x="5778923" y="3513450"/>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
        <p:nvSpPr>
          <p:cNvPr id="54" name="Oval 53"/>
          <p:cNvSpPr/>
          <p:nvPr/>
        </p:nvSpPr>
        <p:spPr>
          <a:xfrm>
            <a:off x="5818822" y="4870480"/>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4</a:t>
            </a:r>
            <a:endParaRPr lang="ko-KR" altLang="en-US" dirty="0"/>
          </a:p>
        </p:txBody>
      </p:sp>
      <p:sp>
        <p:nvSpPr>
          <p:cNvPr id="57" name="Oval 56"/>
          <p:cNvSpPr/>
          <p:nvPr/>
        </p:nvSpPr>
        <p:spPr>
          <a:xfrm>
            <a:off x="262460" y="3578765"/>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59" name="Oval 58"/>
          <p:cNvSpPr/>
          <p:nvPr/>
        </p:nvSpPr>
        <p:spPr>
          <a:xfrm>
            <a:off x="262461" y="4933208"/>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69" y="708104"/>
            <a:ext cx="3682776" cy="2378089"/>
          </a:xfrm>
          <a:prstGeom prst="rect">
            <a:avLst/>
          </a:prstGeom>
        </p:spPr>
      </p:pic>
      <p:sp>
        <p:nvSpPr>
          <p:cNvPr id="14" name="Rectangle 13"/>
          <p:cNvSpPr/>
          <p:nvPr/>
        </p:nvSpPr>
        <p:spPr>
          <a:xfrm>
            <a:off x="6370015" y="3470404"/>
            <a:ext cx="5518521" cy="1146211"/>
          </a:xfrm>
          <a:prstGeom prst="rect">
            <a:avLst/>
          </a:prstGeom>
        </p:spPr>
        <p:txBody>
          <a:bodyPr wrap="square">
            <a:spAutoFit/>
          </a:bodyPr>
          <a:lstStyle/>
          <a:p>
            <a:pPr marR="0" lvl="0" algn="just">
              <a:lnSpc>
                <a:spcPct val="107000"/>
              </a:lnSpc>
              <a:spcBef>
                <a:spcPts val="0"/>
              </a:spcBef>
              <a:spcAft>
                <a:spcPts val="0"/>
              </a:spcAft>
            </a:pP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The area of the current Terminal is not enough for the amount of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passagers</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who pass there. Also the Border </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Police </a:t>
            </a:r>
            <a:r>
              <a:rPr lang="en-US" sz="1600" smtClean="0">
                <a:effectLst/>
                <a:latin typeface="Times" panose="02020603060405020304" pitchFamily="18" charset="0"/>
                <a:ea typeface="Calibri" panose="020F0502020204030204" pitchFamily="34" charset="0"/>
                <a:cs typeface="Times New Roman" panose="02020603050405020304" pitchFamily="18" charset="0"/>
              </a:rPr>
              <a:t>Station which </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operate in the first floor of the Terminal face with a lot of problems due to this fact. </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2644" y="5478921"/>
            <a:ext cx="1260604" cy="1260604"/>
          </a:xfrm>
          <a:prstGeom prst="rect">
            <a:avLst/>
          </a:prstGeom>
        </p:spPr>
      </p:pic>
    </p:spTree>
    <p:extLst>
      <p:ext uri="{BB962C8B-B14F-4D97-AF65-F5344CB8AC3E}">
        <p14:creationId xmlns:p14="http://schemas.microsoft.com/office/powerpoint/2010/main" val="3989569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DAD1D474-39E1-4299-B022-7AD89E2261BE}"/>
              </a:ext>
            </a:extLst>
          </p:cNvPr>
          <p:cNvSpPr txBox="1">
            <a:spLocks/>
          </p:cNvSpPr>
          <p:nvPr/>
        </p:nvSpPr>
        <p:spPr>
          <a:xfrm>
            <a:off x="803599" y="2966632"/>
            <a:ext cx="4679150" cy="1369451"/>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it-IT" altLang="ko-KR" sz="1600" dirty="0" smtClean="0">
                <a:solidFill>
                  <a:schemeClr val="tx1"/>
                </a:solidFill>
                <a:latin typeface="Times" panose="02020603060405020304" pitchFamily="18" charset="0"/>
              </a:rPr>
              <a:t>In 2021, the construction of the RoRo dock was completed sucesfully. This dock is used only by the ferries which operate daily in the line Sarande-Korfuz and inverse. They stay there vertically one after the other</a:t>
            </a:r>
            <a:endParaRPr lang="ko-KR" altLang="en-US" sz="1600" dirty="0">
              <a:solidFill>
                <a:schemeClr val="tx1"/>
              </a:solidFill>
              <a:latin typeface="Times" panose="02020603060405020304" pitchFamily="18" charset="0"/>
              <a:cs typeface="Arial" pitchFamily="34" charset="0"/>
            </a:endParaRPr>
          </a:p>
        </p:txBody>
      </p:sp>
      <p:sp>
        <p:nvSpPr>
          <p:cNvPr id="8" name="Rectangle 7"/>
          <p:cNvSpPr/>
          <p:nvPr/>
        </p:nvSpPr>
        <p:spPr>
          <a:xfrm>
            <a:off x="803599" y="4542477"/>
            <a:ext cx="4893699" cy="1409681"/>
          </a:xfrm>
          <a:prstGeom prst="rect">
            <a:avLst/>
          </a:prstGeom>
        </p:spPr>
        <p:txBody>
          <a:bodyPr wrap="square">
            <a:spAutoFit/>
          </a:bodyPr>
          <a:lstStyle/>
          <a:p>
            <a:pPr marR="0" lvl="0" algn="just">
              <a:lnSpc>
                <a:spcPct val="107000"/>
              </a:lnSpc>
              <a:spcBef>
                <a:spcPts val="0"/>
              </a:spcBef>
              <a:spcAft>
                <a:spcPts val="0"/>
              </a:spcAft>
            </a:pP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This month will start the reconstruction of the Terminal of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Passagers</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Its project aims to improve all the facilities inside the Terminal such as: new escalator on both sides, new toilets, new entry and exit for the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passagers</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to the control area etc.</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400343" y="3651357"/>
            <a:ext cx="5518521" cy="1146211"/>
          </a:xfrm>
          <a:prstGeom prst="rect">
            <a:avLst/>
          </a:prstGeom>
        </p:spPr>
        <p:txBody>
          <a:bodyPr wrap="square">
            <a:spAutoFit/>
          </a:bodyPr>
          <a:lstStyle/>
          <a:p>
            <a:pPr marR="0" lvl="0" algn="just">
              <a:lnSpc>
                <a:spcPct val="107000"/>
              </a:lnSpc>
              <a:spcBef>
                <a:spcPts val="0"/>
              </a:spcBef>
              <a:spcAft>
                <a:spcPts val="0"/>
              </a:spcAft>
            </a:pPr>
            <a:r>
              <a:rPr lang="en-US" sz="1600" dirty="0">
                <a:latin typeface="Times" panose="02020603060405020304" pitchFamily="18" charset="0"/>
                <a:ea typeface="Calibri" panose="020F0502020204030204" pitchFamily="34" charset="0"/>
                <a:cs typeface="Times New Roman" panose="02020603050405020304" pitchFamily="18" charset="0"/>
              </a:rPr>
              <a:t>T</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he next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seassion</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which starts in April 2023 in our Port, will find the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passagers</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and the tourists with a </a:t>
            </a:r>
            <a:r>
              <a:rPr lang="en-US" sz="1600" dirty="0" err="1" smtClean="0">
                <a:effectLst/>
                <a:latin typeface="Times" panose="02020603060405020304" pitchFamily="18" charset="0"/>
                <a:ea typeface="Calibri" panose="020F0502020204030204" pitchFamily="34" charset="0"/>
                <a:cs typeface="Times New Roman" panose="02020603050405020304" pitchFamily="18" charset="0"/>
              </a:rPr>
              <a:t>InfoPoint</a:t>
            </a:r>
            <a:r>
              <a:rPr lang="en-US" sz="1600" dirty="0">
                <a:latin typeface="Times" panose="02020603060405020304" pitchFamily="18" charset="0"/>
                <a:ea typeface="Calibri" panose="020F0502020204030204" pitchFamily="34" charset="0"/>
                <a:cs typeface="Times New Roman" panose="02020603050405020304" pitchFamily="18" charset="0"/>
              </a:rPr>
              <a:t> </a:t>
            </a:r>
            <a:r>
              <a:rPr lang="en-US" sz="1600" dirty="0" smtClean="0">
                <a:latin typeface="Times" panose="02020603060405020304" pitchFamily="18" charset="0"/>
                <a:ea typeface="Calibri" panose="020F0502020204030204" pitchFamily="34" charset="0"/>
                <a:cs typeface="Times New Roman" panose="02020603050405020304" pitchFamily="18" charset="0"/>
              </a:rPr>
              <a:t>Service, which will help them to discover all the city, touristic areas, beaches, restaurants/bars, history etc. </a:t>
            </a:r>
            <a:r>
              <a:rPr lang="en-US" sz="1600" dirty="0" smtClean="0">
                <a:effectLst/>
                <a:latin typeface="Times" panose="02020603060405020304" pitchFamily="18" charset="0"/>
                <a:ea typeface="Calibri" panose="020F0502020204030204" pitchFamily="34" charset="0"/>
                <a:cs typeface="Times New Roman" panose="02020603050405020304" pitchFamily="18" charset="0"/>
              </a:rPr>
              <a:t> </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sp>
        <p:nvSpPr>
          <p:cNvPr id="34" name="Rectangle 33"/>
          <p:cNvSpPr/>
          <p:nvPr/>
        </p:nvSpPr>
        <p:spPr>
          <a:xfrm>
            <a:off x="6330116" y="2282427"/>
            <a:ext cx="5479424" cy="1146211"/>
          </a:xfrm>
          <a:prstGeom prst="rect">
            <a:avLst/>
          </a:prstGeom>
        </p:spPr>
        <p:txBody>
          <a:bodyPr wrap="square">
            <a:spAutoFit/>
          </a:bodyPr>
          <a:lstStyle/>
          <a:p>
            <a:pPr algn="just">
              <a:lnSpc>
                <a:spcPct val="107000"/>
              </a:lnSpc>
            </a:pPr>
            <a:r>
              <a:rPr lang="en-US" sz="1600" dirty="0" smtClean="0">
                <a:latin typeface="Times" panose="02020603060405020304" pitchFamily="18" charset="0"/>
                <a:ea typeface="Calibri" panose="020F0502020204030204" pitchFamily="34" charset="0"/>
                <a:cs typeface="Times New Roman" panose="02020603050405020304" pitchFamily="18" charset="0"/>
              </a:rPr>
              <a:t>Also, the entrance of the Port will be a new one, modern and contemporary, with advanced electronic systems, digital systems, thermal cameras etc. All of these will transform the current image of Port’s entrance</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sp>
        <p:nvSpPr>
          <p:cNvPr id="44" name="Oval 43"/>
          <p:cNvSpPr/>
          <p:nvPr/>
        </p:nvSpPr>
        <p:spPr>
          <a:xfrm>
            <a:off x="5778923" y="2347938"/>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3</a:t>
            </a:r>
            <a:endParaRPr lang="ko-KR" altLang="en-US" dirty="0"/>
          </a:p>
        </p:txBody>
      </p:sp>
      <p:sp>
        <p:nvSpPr>
          <p:cNvPr id="54" name="Oval 53"/>
          <p:cNvSpPr/>
          <p:nvPr/>
        </p:nvSpPr>
        <p:spPr>
          <a:xfrm>
            <a:off x="5773224" y="3743595"/>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4</a:t>
            </a:r>
            <a:endParaRPr lang="ko-KR" altLang="en-US" dirty="0"/>
          </a:p>
        </p:txBody>
      </p:sp>
      <p:sp>
        <p:nvSpPr>
          <p:cNvPr id="57" name="Oval 56"/>
          <p:cNvSpPr/>
          <p:nvPr/>
        </p:nvSpPr>
        <p:spPr>
          <a:xfrm>
            <a:off x="285630" y="2995581"/>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1</a:t>
            </a:r>
            <a:endParaRPr lang="ko-KR" altLang="en-US" dirty="0"/>
          </a:p>
        </p:txBody>
      </p:sp>
      <p:sp>
        <p:nvSpPr>
          <p:cNvPr id="60" name="Oval 59"/>
          <p:cNvSpPr/>
          <p:nvPr/>
        </p:nvSpPr>
        <p:spPr>
          <a:xfrm>
            <a:off x="285629" y="4496447"/>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2</a:t>
            </a:r>
            <a:endParaRPr lang="ko-KR" alt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52" y="391188"/>
            <a:ext cx="2233222" cy="2233222"/>
          </a:xfrm>
          <a:prstGeom prst="rect">
            <a:avLst/>
          </a:prstGeom>
        </p:spPr>
      </p:pic>
      <p:sp>
        <p:nvSpPr>
          <p:cNvPr id="16" name="TextBox 15">
            <a:extLst>
              <a:ext uri="{FF2B5EF4-FFF2-40B4-BE49-F238E27FC236}">
                <a16:creationId xmlns:a16="http://schemas.microsoft.com/office/drawing/2014/main" id="{08B49D5C-8270-4C8F-8D00-E65E32AE5DC8}"/>
              </a:ext>
            </a:extLst>
          </p:cNvPr>
          <p:cNvSpPr txBox="1"/>
          <p:nvPr/>
        </p:nvSpPr>
        <p:spPr>
          <a:xfrm>
            <a:off x="2267796" y="1355427"/>
            <a:ext cx="9091128" cy="646331"/>
          </a:xfrm>
          <a:prstGeom prst="rect">
            <a:avLst/>
          </a:prstGeom>
          <a:noFill/>
        </p:spPr>
        <p:txBody>
          <a:bodyPr wrap="square" rtlCol="0" anchor="ctr">
            <a:spAutoFit/>
          </a:bodyPr>
          <a:lstStyle/>
          <a:p>
            <a:pPr algn="ctr"/>
            <a:r>
              <a:rPr lang="en-GB" altLang="ko-KR" sz="3600" dirty="0" smtClean="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rPr>
              <a:t>The investments in the Port of </a:t>
            </a:r>
            <a:r>
              <a:rPr lang="en-GB" altLang="ko-KR" sz="3600" dirty="0" err="1" smtClean="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rPr>
              <a:t>Saranda</a:t>
            </a:r>
            <a:endParaRPr lang="en-GB" altLang="ko-KR" sz="3600" dirty="0">
              <a:solidFill>
                <a:srgbClr val="00B050"/>
              </a:solidFill>
              <a:effectLst>
                <a:outerShdw blurRad="38100" dist="38100" dir="2700000" algn="tl">
                  <a:srgbClr val="000000">
                    <a:alpha val="43137"/>
                  </a:srgbClr>
                </a:outerShdw>
              </a:effectLst>
              <a:latin typeface="Albertus MT" panose="020E0602030304020304" pitchFamily="34" charset="0"/>
              <a:cs typeface="Arial" pitchFamily="34" charset="0"/>
            </a:endParaRPr>
          </a:p>
        </p:txBody>
      </p:sp>
      <p:sp>
        <p:nvSpPr>
          <p:cNvPr id="12" name="Rectangle 11"/>
          <p:cNvSpPr/>
          <p:nvPr/>
        </p:nvSpPr>
        <p:spPr>
          <a:xfrm>
            <a:off x="6400343" y="4978865"/>
            <a:ext cx="5518521" cy="1146211"/>
          </a:xfrm>
          <a:prstGeom prst="rect">
            <a:avLst/>
          </a:prstGeom>
        </p:spPr>
        <p:txBody>
          <a:bodyPr wrap="square">
            <a:spAutoFit/>
          </a:bodyPr>
          <a:lstStyle/>
          <a:p>
            <a:pPr marR="0" lvl="0" algn="just">
              <a:lnSpc>
                <a:spcPct val="107000"/>
              </a:lnSpc>
              <a:spcBef>
                <a:spcPts val="0"/>
              </a:spcBef>
              <a:spcAft>
                <a:spcPts val="0"/>
              </a:spcAft>
            </a:pPr>
            <a:r>
              <a:rPr lang="en-US" sz="1600" dirty="0" smtClean="0">
                <a:latin typeface="Times" panose="02020603060405020304" pitchFamily="18" charset="0"/>
                <a:ea typeface="Calibri" panose="020F0502020204030204" pitchFamily="34" charset="0"/>
                <a:cs typeface="Times New Roman" panose="02020603050405020304" pitchFamily="18" charset="0"/>
              </a:rPr>
              <a:t>We are also waiting for the funds from the Albanian government about the project of the “Building of </a:t>
            </a:r>
            <a:r>
              <a:rPr lang="en-US" sz="1600" dirty="0" err="1" smtClean="0">
                <a:latin typeface="Times" panose="02020603060405020304" pitchFamily="18" charset="0"/>
                <a:ea typeface="Calibri" panose="020F0502020204030204" pitchFamily="34" charset="0"/>
                <a:cs typeface="Times New Roman" panose="02020603050405020304" pitchFamily="18" charset="0"/>
              </a:rPr>
              <a:t>Facilites</a:t>
            </a:r>
            <a:r>
              <a:rPr lang="en-US" sz="1600" dirty="0" smtClean="0">
                <a:latin typeface="Times" panose="02020603060405020304" pitchFamily="18" charset="0"/>
                <a:ea typeface="Calibri" panose="020F0502020204030204" pitchFamily="34" charset="0"/>
                <a:cs typeface="Times New Roman" panose="02020603050405020304" pitchFamily="18" charset="0"/>
              </a:rPr>
              <a:t>”, which is a great investment for the Port and for whole the city. It will include a lot of offices, bars, shops, yacht’s restaurants, VIP zone, </a:t>
            </a:r>
            <a:r>
              <a:rPr lang="en-US" sz="1600" dirty="0" err="1" smtClean="0">
                <a:latin typeface="Times" panose="02020603060405020304" pitchFamily="18" charset="0"/>
                <a:ea typeface="Calibri" panose="020F0502020204030204" pitchFamily="34" charset="0"/>
                <a:cs typeface="Times New Roman" panose="02020603050405020304" pitchFamily="18" charset="0"/>
              </a:rPr>
              <a:t>etc</a:t>
            </a:r>
            <a:endParaRPr lang="en-US" sz="1600" dirty="0">
              <a:effectLst/>
              <a:latin typeface="Times" panose="02020603060405020304" pitchFamily="18" charset="0"/>
              <a:ea typeface="Calibri" panose="020F0502020204030204" pitchFamily="34" charset="0"/>
              <a:cs typeface="Times New Roman" panose="02020603050405020304" pitchFamily="18" charset="0"/>
            </a:endParaRPr>
          </a:p>
        </p:txBody>
      </p:sp>
      <p:sp>
        <p:nvSpPr>
          <p:cNvPr id="13" name="Oval 12"/>
          <p:cNvSpPr/>
          <p:nvPr/>
        </p:nvSpPr>
        <p:spPr>
          <a:xfrm>
            <a:off x="5773224" y="4959052"/>
            <a:ext cx="551193" cy="491422"/>
          </a:xfrm>
          <a:prstGeom prst="ellipse">
            <a:avLst/>
          </a:prstGeom>
          <a:solidFill>
            <a:schemeClr val="accent4"/>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5</a:t>
            </a:r>
            <a:endParaRPr lang="ko-KR" altLang="en-US" dirty="0"/>
          </a:p>
        </p:txBody>
      </p:sp>
    </p:spTree>
    <p:extLst>
      <p:ext uri="{BB962C8B-B14F-4D97-AF65-F5344CB8AC3E}">
        <p14:creationId xmlns:p14="http://schemas.microsoft.com/office/powerpoint/2010/main" val="1770717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DAD1D474-39E1-4299-B022-7AD89E2261BE}"/>
              </a:ext>
            </a:extLst>
          </p:cNvPr>
          <p:cNvSpPr txBox="1">
            <a:spLocks/>
          </p:cNvSpPr>
          <p:nvPr/>
        </p:nvSpPr>
        <p:spPr>
          <a:xfrm>
            <a:off x="956953" y="1089892"/>
            <a:ext cx="10861110" cy="3051032"/>
          </a:xfrm>
          <a:prstGeom prst="rect">
            <a:avLst/>
          </a:prstGeom>
        </p:spPr>
        <p:txBody>
          <a:bodyPr anchor="t"/>
          <a:lstStyle>
            <a:lvl1pPr marL="0" indent="0" algn="l"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it-IT" altLang="ko-KR" sz="3200" dirty="0" smtClean="0">
                <a:solidFill>
                  <a:schemeClr val="tx1"/>
                </a:solidFill>
                <a:effectLst>
                  <a:outerShdw blurRad="38100" dist="38100" dir="2700000" algn="tl">
                    <a:srgbClr val="000000">
                      <a:alpha val="43137"/>
                    </a:srgbClr>
                  </a:outerShdw>
                </a:effectLst>
                <a:latin typeface="Albertus MT" panose="020E0602030304020304" pitchFamily="34" charset="0"/>
              </a:rPr>
              <a:t>THE MOST IMPORTANT INVESTMET </a:t>
            </a:r>
            <a:r>
              <a:rPr lang="it-IT" altLang="ko-KR" sz="3200" smtClean="0">
                <a:solidFill>
                  <a:schemeClr val="tx1"/>
                </a:solidFill>
                <a:effectLst>
                  <a:outerShdw blurRad="38100" dist="38100" dir="2700000" algn="tl">
                    <a:srgbClr val="000000">
                      <a:alpha val="43137"/>
                    </a:srgbClr>
                  </a:outerShdw>
                </a:effectLst>
                <a:latin typeface="Albertus MT" panose="020E0602030304020304" pitchFamily="34" charset="0"/>
              </a:rPr>
              <a:t>IS THE </a:t>
            </a:r>
            <a:r>
              <a:rPr lang="it-IT" altLang="ko-KR" sz="3200" dirty="0" smtClean="0">
                <a:solidFill>
                  <a:schemeClr val="tx1"/>
                </a:solidFill>
                <a:effectLst>
                  <a:outerShdw blurRad="38100" dist="38100" dir="2700000" algn="tl">
                    <a:srgbClr val="000000">
                      <a:alpha val="43137"/>
                    </a:srgbClr>
                  </a:outerShdw>
                </a:effectLst>
                <a:latin typeface="Albertus MT" panose="020E0602030304020304" pitchFamily="34" charset="0"/>
              </a:rPr>
              <a:t>LENGTH OF THE CRUISE DOCK. </a:t>
            </a:r>
          </a:p>
          <a:p>
            <a:pPr algn="ctr"/>
            <a:r>
              <a:rPr lang="it-IT" altLang="ko-KR" sz="3200" dirty="0" smtClean="0">
                <a:solidFill>
                  <a:schemeClr val="tx1"/>
                </a:solidFill>
                <a:effectLst>
                  <a:outerShdw blurRad="38100" dist="38100" dir="2700000" algn="tl">
                    <a:srgbClr val="000000">
                      <a:alpha val="43137"/>
                    </a:srgbClr>
                  </a:outerShdw>
                </a:effectLst>
                <a:latin typeface="Albertus MT" panose="020E0602030304020304" pitchFamily="34" charset="0"/>
              </a:rPr>
              <a:t>IT IS 180 M AND DOES NOT ALLOW THE ANCHORING OF THE CRUISES WHICH ARE OVER IT </a:t>
            </a:r>
            <a:endParaRPr lang="ko-KR" altLang="en-US" sz="3200" dirty="0">
              <a:solidFill>
                <a:schemeClr val="tx1"/>
              </a:solidFill>
              <a:effectLst>
                <a:outerShdw blurRad="38100" dist="38100" dir="2700000" algn="tl">
                  <a:srgbClr val="000000">
                    <a:alpha val="43137"/>
                  </a:srgbClr>
                </a:outerShdw>
              </a:effectLst>
              <a:latin typeface="Albertus MT" panose="020E0602030304020304" pitchFamily="34" charset="0"/>
              <a:cs typeface="Arial" pitchFamily="34" charset="0"/>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2413" y="1357961"/>
            <a:ext cx="1054552" cy="10545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35" y="3095037"/>
            <a:ext cx="1964861" cy="1964861"/>
          </a:xfrm>
          <a:prstGeom prst="rect">
            <a:avLst/>
          </a:prstGeom>
        </p:spPr>
      </p:pic>
      <p:sp>
        <p:nvSpPr>
          <p:cNvPr id="6" name="Oval 5"/>
          <p:cNvSpPr/>
          <p:nvPr/>
        </p:nvSpPr>
        <p:spPr>
          <a:xfrm>
            <a:off x="1417781" y="4250011"/>
            <a:ext cx="3274291" cy="1838603"/>
          </a:xfrm>
          <a:prstGeom prst="ellipse">
            <a:avLst/>
          </a:prstGeom>
          <a:solidFill>
            <a:schemeClr val="bg1"/>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latin typeface="Albertus MT" panose="020E0602030304020304" pitchFamily="34" charset="0"/>
              </a:rPr>
              <a:t>For 2023, until now in our calendar we have 38 cruise ships that will arrive in our Port !!  </a:t>
            </a:r>
            <a:endParaRPr lang="en-US" dirty="0">
              <a:solidFill>
                <a:sysClr val="windowText" lastClr="000000"/>
              </a:solidFill>
              <a:latin typeface="Albertus MT" panose="020E0602030304020304" pitchFamily="34" charset="0"/>
            </a:endParaRPr>
          </a:p>
        </p:txBody>
      </p:sp>
      <p:sp>
        <p:nvSpPr>
          <p:cNvPr id="7" name="Rectangle 6"/>
          <p:cNvSpPr/>
          <p:nvPr/>
        </p:nvSpPr>
        <p:spPr>
          <a:xfrm>
            <a:off x="6317674" y="3408218"/>
            <a:ext cx="5098473" cy="3001818"/>
          </a:xfrm>
          <a:prstGeom prst="rect">
            <a:avLst/>
          </a:prstGeom>
          <a:solidFill>
            <a:schemeClr val="bg1"/>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endParaRP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15 from 38 cruises, are over 180 m, so they will not be anchored in the Port. </a:t>
            </a:r>
          </a:p>
          <a:p>
            <a:pPr algn="ctr"/>
            <a:r>
              <a:rPr lang="en-US" b="1" u="sng" dirty="0" smtClean="0">
                <a:ln w="0"/>
                <a:solidFill>
                  <a:srgbClr val="FF0000"/>
                </a:solidFill>
                <a:effectLst>
                  <a:outerShdw blurRad="38100" dist="19050" dir="2700000" algn="tl" rotWithShape="0">
                    <a:schemeClr val="dk1">
                      <a:alpha val="40000"/>
                    </a:schemeClr>
                  </a:outerShdw>
                </a:effectLst>
                <a:latin typeface="Albertus MT" panose="020E0602030304020304" pitchFamily="34" charset="0"/>
              </a:rPr>
              <a:t>One simple calculation: </a:t>
            </a:r>
            <a:r>
              <a:rPr lang="en-US" b="1" u="sng" dirty="0" smtClean="0">
                <a:ln w="0"/>
                <a:solidFill>
                  <a:srgbClr val="FF0000"/>
                </a:solidFill>
                <a:effectLst>
                  <a:outerShdw blurRad="38100" dist="19050" dir="2700000" algn="tl" rotWithShape="0">
                    <a:schemeClr val="dk1">
                      <a:alpha val="40000"/>
                    </a:schemeClr>
                  </a:outerShdw>
                </a:effectLst>
                <a:latin typeface="Albertus MT" panose="020E0602030304020304" pitchFamily="34" charset="0"/>
              </a:rPr>
              <a:t>(285 m)</a:t>
            </a:r>
            <a:endParaRPr lang="en-US" b="1" u="sng" dirty="0" smtClean="0">
              <a:ln w="0"/>
              <a:solidFill>
                <a:srgbClr val="FF0000"/>
              </a:solidFill>
              <a:effectLst>
                <a:outerShdw blurRad="38100" dist="19050" dir="2700000" algn="tl" rotWithShape="0">
                  <a:schemeClr val="dk1">
                    <a:alpha val="40000"/>
                  </a:schemeClr>
                </a:outerShdw>
              </a:effectLst>
              <a:latin typeface="Albertus MT" panose="020E0602030304020304" pitchFamily="34" charset="0"/>
            </a:endParaRP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If M/V OOSTERDAM</a:t>
            </a: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 would be anchored, the </a:t>
            </a: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dock’s fee </a:t>
            </a: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would be: </a:t>
            </a:r>
          </a:p>
          <a:p>
            <a:pPr algn="ctr"/>
            <a:endPar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endParaRP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GT* 0.07= 82.305 * 0.07= 5700€/24h</a:t>
            </a:r>
          </a:p>
          <a:p>
            <a:pPr algn="ctr"/>
            <a:endPar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endParaRP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And the total for 15 cruises:</a:t>
            </a:r>
          </a:p>
          <a:p>
            <a:pPr algn="ctr"/>
            <a:r>
              <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~5700€ * 15= </a:t>
            </a:r>
            <a:r>
              <a:rPr lang="en-US" sz="2400" dirty="0" smtClean="0">
                <a:ln w="0"/>
                <a:solidFill>
                  <a:srgbClr val="FF0000"/>
                </a:solidFill>
                <a:effectLst>
                  <a:outerShdw blurRad="38100" dist="19050" dir="2700000" algn="tl" rotWithShape="0">
                    <a:schemeClr val="dk1">
                      <a:alpha val="40000"/>
                    </a:schemeClr>
                  </a:outerShdw>
                </a:effectLst>
                <a:latin typeface="Albertus MT" panose="020E0602030304020304" pitchFamily="34" charset="0"/>
              </a:rPr>
              <a:t>85.500 euro</a:t>
            </a:r>
          </a:p>
          <a:p>
            <a:pPr algn="ctr"/>
            <a:endParaRPr lang="en-US"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endParaRPr>
          </a:p>
        </p:txBody>
      </p:sp>
      <p:pic>
        <p:nvPicPr>
          <p:cNvPr id="9" name="Picture 8"/>
          <p:cNvPicPr>
            <a:picLocks noChangeAspect="1"/>
          </p:cNvPicPr>
          <p:nvPr/>
        </p:nvPicPr>
        <p:blipFill rotWithShape="1">
          <a:blip r:embed="rId4" cstate="hqprint">
            <a:extLst>
              <a:ext uri="{28A0092B-C50C-407E-A947-70E740481C1C}">
                <a14:useLocalDpi xmlns:a14="http://schemas.microsoft.com/office/drawing/2010/main" val="0"/>
              </a:ext>
            </a:extLst>
          </a:blip>
          <a:srcRect r="-375" b="11967"/>
          <a:stretch/>
        </p:blipFill>
        <p:spPr>
          <a:xfrm>
            <a:off x="5106560" y="3880260"/>
            <a:ext cx="1815203" cy="1098139"/>
          </a:xfrm>
          <a:prstGeom prst="rect">
            <a:avLst/>
          </a:prstGeom>
        </p:spPr>
      </p:pic>
    </p:spTree>
    <p:extLst>
      <p:ext uri="{BB962C8B-B14F-4D97-AF65-F5344CB8AC3E}">
        <p14:creationId xmlns:p14="http://schemas.microsoft.com/office/powerpoint/2010/main" val="2052979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967" r="2967"/>
          <a:stretch>
            <a:fillRect/>
          </a:stretch>
        </p:blipFill>
        <p:spPr>
          <a:xfrm>
            <a:off x="68439" y="68571"/>
            <a:ext cx="6141101" cy="4108215"/>
          </a:xfrm>
        </p:spPr>
      </p:pic>
      <p:pic>
        <p:nvPicPr>
          <p:cNvPr id="10" name="Picture Placeholder 10"/>
          <p:cNvPicPr>
            <a:picLocks noChangeAspect="1"/>
          </p:cNvPicPr>
          <p:nvPr/>
        </p:nvPicPr>
        <p:blipFill>
          <a:blip r:embed="rId3" cstate="print">
            <a:extLst>
              <a:ext uri="{28A0092B-C50C-407E-A947-70E740481C1C}">
                <a14:useLocalDpi xmlns:a14="http://schemas.microsoft.com/office/drawing/2010/main" val="0"/>
              </a:ext>
            </a:extLst>
          </a:blip>
          <a:srcRect t="1737" b="1737"/>
          <a:stretch>
            <a:fillRect/>
          </a:stretch>
        </p:blipFill>
        <p:spPr>
          <a:xfrm>
            <a:off x="6281560" y="68571"/>
            <a:ext cx="2880000" cy="2016000"/>
          </a:xfrm>
          <a:prstGeom prst="rect">
            <a:avLst/>
          </a:prstGeom>
        </p:spPr>
      </p:pic>
      <p:pic>
        <p:nvPicPr>
          <p:cNvPr id="11" name="Picture Placeholder 13"/>
          <p:cNvPicPr>
            <a:picLocks noChangeAspect="1"/>
          </p:cNvPicPr>
          <p:nvPr/>
        </p:nvPicPr>
        <p:blipFill>
          <a:blip r:embed="rId4" cstate="print">
            <a:extLst>
              <a:ext uri="{28A0092B-C50C-407E-A947-70E740481C1C}">
                <a14:useLocalDpi xmlns:a14="http://schemas.microsoft.com/office/drawing/2010/main" val="0"/>
              </a:ext>
            </a:extLst>
          </a:blip>
          <a:srcRect t="6105" b="6105"/>
          <a:stretch>
            <a:fillRect/>
          </a:stretch>
        </p:blipFill>
        <p:spPr>
          <a:xfrm>
            <a:off x="9233580" y="68571"/>
            <a:ext cx="2880000" cy="2016000"/>
          </a:xfrm>
          <a:prstGeom prst="rect">
            <a:avLst/>
          </a:prstGeom>
        </p:spPr>
      </p:pic>
      <p:pic>
        <p:nvPicPr>
          <p:cNvPr id="12" name="Picture Placeholder 12"/>
          <p:cNvPicPr>
            <a:picLocks noChangeAspect="1"/>
          </p:cNvPicPr>
          <p:nvPr/>
        </p:nvPicPr>
        <p:blipFill>
          <a:blip r:embed="rId5" cstate="print">
            <a:extLst>
              <a:ext uri="{28A0092B-C50C-407E-A947-70E740481C1C}">
                <a14:useLocalDpi xmlns:a14="http://schemas.microsoft.com/office/drawing/2010/main" val="0"/>
              </a:ext>
            </a:extLst>
          </a:blip>
          <a:srcRect l="2935" r="2935"/>
          <a:stretch>
            <a:fillRect/>
          </a:stretch>
        </p:blipFill>
        <p:spPr>
          <a:xfrm>
            <a:off x="6277979" y="2160786"/>
            <a:ext cx="2880000" cy="2016000"/>
          </a:xfrm>
          <a:prstGeom prst="rect">
            <a:avLst/>
          </a:prstGeom>
        </p:spPr>
      </p:pic>
      <p:pic>
        <p:nvPicPr>
          <p:cNvPr id="13" name="Picture Placeholder 14"/>
          <p:cNvPicPr>
            <a:picLocks noChangeAspect="1"/>
          </p:cNvPicPr>
          <p:nvPr/>
        </p:nvPicPr>
        <p:blipFill>
          <a:blip r:embed="rId6" cstate="print">
            <a:extLst>
              <a:ext uri="{28A0092B-C50C-407E-A947-70E740481C1C}">
                <a14:useLocalDpi xmlns:a14="http://schemas.microsoft.com/office/drawing/2010/main" val="0"/>
              </a:ext>
            </a:extLst>
          </a:blip>
          <a:srcRect l="3324" r="3324"/>
          <a:stretch>
            <a:fillRect/>
          </a:stretch>
        </p:blipFill>
        <p:spPr>
          <a:xfrm>
            <a:off x="9233580" y="2160786"/>
            <a:ext cx="2880000" cy="2016000"/>
          </a:xfrm>
          <a:prstGeom prst="rect">
            <a:avLst/>
          </a:prstGeom>
        </p:spPr>
      </p:pic>
      <p:sp>
        <p:nvSpPr>
          <p:cNvPr id="3" name="Rectangle 2"/>
          <p:cNvSpPr/>
          <p:nvPr/>
        </p:nvSpPr>
        <p:spPr>
          <a:xfrm>
            <a:off x="0" y="4244571"/>
            <a:ext cx="12192000" cy="261342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THE PROJECT’S PHOTOS OF THE CRUISE </a:t>
            </a:r>
            <a:r>
              <a:rPr lang="en-US" sz="3600" smtClean="0">
                <a:ln w="0"/>
                <a:solidFill>
                  <a:schemeClr val="tx1"/>
                </a:solidFill>
                <a:effectLst>
                  <a:outerShdw blurRad="38100" dist="19050" dir="2700000" algn="tl" rotWithShape="0">
                    <a:schemeClr val="dk1">
                      <a:alpha val="40000"/>
                    </a:schemeClr>
                  </a:outerShdw>
                </a:effectLst>
                <a:latin typeface="Albertus MT" panose="020E0602030304020304" pitchFamily="34" charset="0"/>
              </a:rPr>
              <a:t>DOCK’S LENGTH AND YACHT’S MARINE</a:t>
            </a:r>
            <a:endParaRPr lang="en-US" sz="3600" dirty="0">
              <a:latin typeface="Albertus MT" panose="020E0602030304020304" pitchFamily="34" charset="0"/>
            </a:endParaRPr>
          </a:p>
        </p:txBody>
      </p:sp>
    </p:spTree>
    <p:extLst>
      <p:ext uri="{BB962C8B-B14F-4D97-AF65-F5344CB8AC3E}">
        <p14:creationId xmlns:p14="http://schemas.microsoft.com/office/powerpoint/2010/main" val="60281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a:blip r:embed="rId2" cstate="hqprint">
            <a:extLst>
              <a:ext uri="{28A0092B-C50C-407E-A947-70E740481C1C}">
                <a14:useLocalDpi xmlns:a14="http://schemas.microsoft.com/office/drawing/2010/main" val="0"/>
              </a:ext>
            </a:extLst>
          </a:blip>
          <a:srcRect t="2978" b="2978"/>
          <a:stretch>
            <a:fillRect/>
          </a:stretch>
        </p:blipFill>
        <p:spPr>
          <a:xfrm>
            <a:off x="20845" y="70670"/>
            <a:ext cx="12034982" cy="5665336"/>
          </a:xfrm>
        </p:spPr>
      </p:pic>
      <p:sp>
        <p:nvSpPr>
          <p:cNvPr id="8" name="Freeform: Shape 7">
            <a:extLst>
              <a:ext uri="{FF2B5EF4-FFF2-40B4-BE49-F238E27FC236}">
                <a16:creationId xmlns:a16="http://schemas.microsoft.com/office/drawing/2014/main" id="{56684D0D-49E1-4498-8D76-44E9CAA0150E}"/>
              </a:ext>
            </a:extLst>
          </p:cNvPr>
          <p:cNvSpPr/>
          <p:nvPr/>
        </p:nvSpPr>
        <p:spPr>
          <a:xfrm flipH="1">
            <a:off x="22583" y="-1657"/>
            <a:ext cx="12192000" cy="6858000"/>
          </a:xfrm>
          <a:custGeom>
            <a:avLst/>
            <a:gdLst>
              <a:gd name="connsiteX0" fmla="*/ 1350555 w 12192000"/>
              <a:gd name="connsiteY0" fmla="*/ 170164 h 6858000"/>
              <a:gd name="connsiteX1" fmla="*/ 1302723 w 12192000"/>
              <a:gd name="connsiteY1" fmla="*/ 210590 h 6858000"/>
              <a:gd name="connsiteX2" fmla="*/ 1283156 w 12192000"/>
              <a:gd name="connsiteY2" fmla="*/ 263456 h 6858000"/>
              <a:gd name="connsiteX3" fmla="*/ 1298375 w 12192000"/>
              <a:gd name="connsiteY3" fmla="*/ 263456 h 6858000"/>
              <a:gd name="connsiteX4" fmla="*/ 1363599 w 12192000"/>
              <a:gd name="connsiteY4" fmla="*/ 319430 h 6858000"/>
              <a:gd name="connsiteX5" fmla="*/ 1389689 w 12192000"/>
              <a:gd name="connsiteY5" fmla="*/ 347418 h 6858000"/>
              <a:gd name="connsiteX6" fmla="*/ 1509267 w 12192000"/>
              <a:gd name="connsiteY6" fmla="*/ 406503 h 6858000"/>
              <a:gd name="connsiteX7" fmla="*/ 1657109 w 12192000"/>
              <a:gd name="connsiteY7" fmla="*/ 490465 h 6858000"/>
              <a:gd name="connsiteX8" fmla="*/ 1733204 w 12192000"/>
              <a:gd name="connsiteY8" fmla="*/ 555769 h 6858000"/>
              <a:gd name="connsiteX9" fmla="*/ 1787558 w 12192000"/>
              <a:gd name="connsiteY9" fmla="*/ 580647 h 6858000"/>
              <a:gd name="connsiteX10" fmla="*/ 1839737 w 12192000"/>
              <a:gd name="connsiteY10" fmla="*/ 639732 h 6858000"/>
              <a:gd name="connsiteX11" fmla="*/ 1907136 w 12192000"/>
              <a:gd name="connsiteY11" fmla="*/ 636622 h 6858000"/>
              <a:gd name="connsiteX12" fmla="*/ 1985405 w 12192000"/>
              <a:gd name="connsiteY12" fmla="*/ 670829 h 6858000"/>
              <a:gd name="connsiteX13" fmla="*/ 2059326 w 12192000"/>
              <a:gd name="connsiteY13" fmla="*/ 720584 h 6858000"/>
              <a:gd name="connsiteX14" fmla="*/ 2102809 w 12192000"/>
              <a:gd name="connsiteY14" fmla="*/ 742353 h 6858000"/>
              <a:gd name="connsiteX15" fmla="*/ 2161511 w 12192000"/>
              <a:gd name="connsiteY15" fmla="*/ 764121 h 6858000"/>
              <a:gd name="connsiteX16" fmla="*/ 2344139 w 12192000"/>
              <a:gd name="connsiteY16" fmla="*/ 860522 h 6858000"/>
              <a:gd name="connsiteX17" fmla="*/ 2455021 w 12192000"/>
              <a:gd name="connsiteY17" fmla="*/ 928936 h 6858000"/>
              <a:gd name="connsiteX18" fmla="*/ 2461543 w 12192000"/>
              <a:gd name="connsiteY18" fmla="*/ 981801 h 6858000"/>
              <a:gd name="connsiteX19" fmla="*/ 2461543 w 12192000"/>
              <a:gd name="connsiteY19" fmla="*/ 1003569 h 6858000"/>
              <a:gd name="connsiteX20" fmla="*/ 2474588 w 12192000"/>
              <a:gd name="connsiteY20" fmla="*/ 1034666 h 6858000"/>
              <a:gd name="connsiteX21" fmla="*/ 2539812 w 12192000"/>
              <a:gd name="connsiteY21" fmla="*/ 1028447 h 6858000"/>
              <a:gd name="connsiteX22" fmla="*/ 2546335 w 12192000"/>
              <a:gd name="connsiteY22" fmla="*/ 1016008 h 6858000"/>
              <a:gd name="connsiteX23" fmla="*/ 2559379 w 12192000"/>
              <a:gd name="connsiteY23" fmla="*/ 1084422 h 6858000"/>
              <a:gd name="connsiteX24" fmla="*/ 2578947 w 12192000"/>
              <a:gd name="connsiteY24" fmla="*/ 1050215 h 6858000"/>
              <a:gd name="connsiteX25" fmla="*/ 2639823 w 12192000"/>
              <a:gd name="connsiteY25" fmla="*/ 1053325 h 6858000"/>
              <a:gd name="connsiteX26" fmla="*/ 2668087 w 12192000"/>
              <a:gd name="connsiteY26" fmla="*/ 1109300 h 6858000"/>
              <a:gd name="connsiteX27" fmla="*/ 2724615 w 12192000"/>
              <a:gd name="connsiteY27" fmla="*/ 1137287 h 6858000"/>
              <a:gd name="connsiteX28" fmla="*/ 2761575 w 12192000"/>
              <a:gd name="connsiteY28" fmla="*/ 1146616 h 6858000"/>
              <a:gd name="connsiteX29" fmla="*/ 2807232 w 12192000"/>
              <a:gd name="connsiteY29" fmla="*/ 1137287 h 6858000"/>
              <a:gd name="connsiteX30" fmla="*/ 2828973 w 12192000"/>
              <a:gd name="connsiteY30" fmla="*/ 1171494 h 6858000"/>
              <a:gd name="connsiteX31" fmla="*/ 2861586 w 12192000"/>
              <a:gd name="connsiteY31" fmla="*/ 1155945 h 6858000"/>
              <a:gd name="connsiteX32" fmla="*/ 2894198 w 12192000"/>
              <a:gd name="connsiteY32" fmla="*/ 1162165 h 6858000"/>
              <a:gd name="connsiteX33" fmla="*/ 2944203 w 12192000"/>
              <a:gd name="connsiteY33" fmla="*/ 1236798 h 6858000"/>
              <a:gd name="connsiteX34" fmla="*/ 2970293 w 12192000"/>
              <a:gd name="connsiteY34" fmla="*/ 1233689 h 6858000"/>
              <a:gd name="connsiteX35" fmla="*/ 3011602 w 12192000"/>
              <a:gd name="connsiteY35" fmla="*/ 1221250 h 6858000"/>
              <a:gd name="connsiteX36" fmla="*/ 3057259 w 12192000"/>
              <a:gd name="connsiteY36" fmla="*/ 1249237 h 6858000"/>
              <a:gd name="connsiteX37" fmla="*/ 3065955 w 12192000"/>
              <a:gd name="connsiteY37" fmla="*/ 1283444 h 6858000"/>
              <a:gd name="connsiteX38" fmla="*/ 3061607 w 12192000"/>
              <a:gd name="connsiteY38" fmla="*/ 1289664 h 6858000"/>
              <a:gd name="connsiteX39" fmla="*/ 3022472 w 12192000"/>
              <a:gd name="connsiteY39" fmla="*/ 1305212 h 6858000"/>
              <a:gd name="connsiteX40" fmla="*/ 3035517 w 12192000"/>
              <a:gd name="connsiteY40" fmla="*/ 1358077 h 6858000"/>
              <a:gd name="connsiteX41" fmla="*/ 2992034 w 12192000"/>
              <a:gd name="connsiteY41" fmla="*/ 1348748 h 6858000"/>
              <a:gd name="connsiteX42" fmla="*/ 2955074 w 12192000"/>
              <a:gd name="connsiteY42" fmla="*/ 1358077 h 6858000"/>
              <a:gd name="connsiteX43" fmla="*/ 2937681 w 12192000"/>
              <a:gd name="connsiteY43" fmla="*/ 1379845 h 6858000"/>
              <a:gd name="connsiteX44" fmla="*/ 2892024 w 12192000"/>
              <a:gd name="connsiteY44" fmla="*/ 1354968 h 6858000"/>
              <a:gd name="connsiteX45" fmla="*/ 2881153 w 12192000"/>
              <a:gd name="connsiteY45" fmla="*/ 1336309 h 6858000"/>
              <a:gd name="connsiteX46" fmla="*/ 2878979 w 12192000"/>
              <a:gd name="connsiteY46" fmla="*/ 1442040 h 6858000"/>
              <a:gd name="connsiteX47" fmla="*/ 2892024 w 12192000"/>
              <a:gd name="connsiteY47" fmla="*/ 1463808 h 6858000"/>
              <a:gd name="connsiteX48" fmla="*/ 2905069 w 12192000"/>
              <a:gd name="connsiteY48" fmla="*/ 1448259 h 6858000"/>
              <a:gd name="connsiteX49" fmla="*/ 2920288 w 12192000"/>
              <a:gd name="connsiteY49" fmla="*/ 1429601 h 6858000"/>
              <a:gd name="connsiteX50" fmla="*/ 2926810 w 12192000"/>
              <a:gd name="connsiteY50" fmla="*/ 1460698 h 6858000"/>
              <a:gd name="connsiteX51" fmla="*/ 2872456 w 12192000"/>
              <a:gd name="connsiteY51" fmla="*/ 1479357 h 6858000"/>
              <a:gd name="connsiteX52" fmla="*/ 2846367 w 12192000"/>
              <a:gd name="connsiteY52" fmla="*/ 1482466 h 6858000"/>
              <a:gd name="connsiteX53" fmla="*/ 2794187 w 12192000"/>
              <a:gd name="connsiteY53" fmla="*/ 1513563 h 6858000"/>
              <a:gd name="connsiteX54" fmla="*/ 2755053 w 12192000"/>
              <a:gd name="connsiteY54" fmla="*/ 1498015 h 6858000"/>
              <a:gd name="connsiteX55" fmla="*/ 2720266 w 12192000"/>
              <a:gd name="connsiteY55" fmla="*/ 1426491 h 6858000"/>
              <a:gd name="connsiteX56" fmla="*/ 2724615 w 12192000"/>
              <a:gd name="connsiteY56" fmla="*/ 1345639 h 6858000"/>
              <a:gd name="connsiteX57" fmla="*/ 2596340 w 12192000"/>
              <a:gd name="connsiteY57" fmla="*/ 1249237 h 6858000"/>
              <a:gd name="connsiteX58" fmla="*/ 2557205 w 12192000"/>
              <a:gd name="connsiteY58" fmla="*/ 1271005 h 6858000"/>
              <a:gd name="connsiteX59" fmla="*/ 2531116 w 12192000"/>
              <a:gd name="connsiteY59" fmla="*/ 1246127 h 6858000"/>
              <a:gd name="connsiteX60" fmla="*/ 2531116 w 12192000"/>
              <a:gd name="connsiteY60" fmla="*/ 1230579 h 6858000"/>
              <a:gd name="connsiteX61" fmla="*/ 2505026 w 12192000"/>
              <a:gd name="connsiteY61" fmla="*/ 1202591 h 6858000"/>
              <a:gd name="connsiteX62" fmla="*/ 2481110 w 12192000"/>
              <a:gd name="connsiteY62" fmla="*/ 1193262 h 6858000"/>
              <a:gd name="connsiteX63" fmla="*/ 2431105 w 12192000"/>
              <a:gd name="connsiteY63" fmla="*/ 1211920 h 6858000"/>
              <a:gd name="connsiteX64" fmla="*/ 2387622 w 12192000"/>
              <a:gd name="connsiteY64" fmla="*/ 1243018 h 6858000"/>
              <a:gd name="connsiteX65" fmla="*/ 2341965 w 12192000"/>
              <a:gd name="connsiteY65" fmla="*/ 1193262 h 6858000"/>
              <a:gd name="connsiteX66" fmla="*/ 2315875 w 12192000"/>
              <a:gd name="connsiteY66" fmla="*/ 1131068 h 6858000"/>
              <a:gd name="connsiteX67" fmla="*/ 2246303 w 12192000"/>
              <a:gd name="connsiteY67" fmla="*/ 1099971 h 6858000"/>
              <a:gd name="connsiteX68" fmla="*/ 2222387 w 12192000"/>
              <a:gd name="connsiteY68" fmla="*/ 1093751 h 6858000"/>
              <a:gd name="connsiteX69" fmla="*/ 2185426 w 12192000"/>
              <a:gd name="connsiteY69" fmla="*/ 1059544 h 6858000"/>
              <a:gd name="connsiteX70" fmla="*/ 2152814 w 12192000"/>
              <a:gd name="connsiteY70" fmla="*/ 1043995 h 6858000"/>
              <a:gd name="connsiteX71" fmla="*/ 2139769 w 12192000"/>
              <a:gd name="connsiteY71" fmla="*/ 1028447 h 6858000"/>
              <a:gd name="connsiteX72" fmla="*/ 2154988 w 12192000"/>
              <a:gd name="connsiteY72" fmla="*/ 1016008 h 6858000"/>
              <a:gd name="connsiteX73" fmla="*/ 2176730 w 12192000"/>
              <a:gd name="connsiteY73" fmla="*/ 994240 h 6858000"/>
              <a:gd name="connsiteX74" fmla="*/ 2170207 w 12192000"/>
              <a:gd name="connsiteY74" fmla="*/ 975582 h 6858000"/>
              <a:gd name="connsiteX75" fmla="*/ 2139769 w 12192000"/>
              <a:gd name="connsiteY75" fmla="*/ 975582 h 6858000"/>
              <a:gd name="connsiteX76" fmla="*/ 2137595 w 12192000"/>
              <a:gd name="connsiteY76" fmla="*/ 978691 h 6858000"/>
              <a:gd name="connsiteX77" fmla="*/ 2037584 w 12192000"/>
              <a:gd name="connsiteY77" fmla="*/ 994240 h 6858000"/>
              <a:gd name="connsiteX78" fmla="*/ 2013669 w 12192000"/>
              <a:gd name="connsiteY78" fmla="*/ 975582 h 6858000"/>
              <a:gd name="connsiteX79" fmla="*/ 1926703 w 12192000"/>
              <a:gd name="connsiteY79" fmla="*/ 1028447 h 6858000"/>
              <a:gd name="connsiteX80" fmla="*/ 1913658 w 12192000"/>
              <a:gd name="connsiteY80" fmla="*/ 1053325 h 6858000"/>
              <a:gd name="connsiteX81" fmla="*/ 1894091 w 12192000"/>
              <a:gd name="connsiteY81" fmla="*/ 1031557 h 6858000"/>
              <a:gd name="connsiteX82" fmla="*/ 1881046 w 12192000"/>
              <a:gd name="connsiteY82" fmla="*/ 981801 h 6858000"/>
              <a:gd name="connsiteX83" fmla="*/ 1872349 w 12192000"/>
              <a:gd name="connsiteY83" fmla="*/ 994240 h 6858000"/>
              <a:gd name="connsiteX84" fmla="*/ 1850608 w 12192000"/>
              <a:gd name="connsiteY84" fmla="*/ 1016008 h 6858000"/>
              <a:gd name="connsiteX85" fmla="*/ 1835389 w 12192000"/>
              <a:gd name="connsiteY85" fmla="*/ 969362 h 6858000"/>
              <a:gd name="connsiteX86" fmla="*/ 1824518 w 12192000"/>
              <a:gd name="connsiteY86" fmla="*/ 932045 h 6858000"/>
              <a:gd name="connsiteX87" fmla="*/ 1794080 w 12192000"/>
              <a:gd name="connsiteY87" fmla="*/ 913387 h 6858000"/>
              <a:gd name="connsiteX88" fmla="*/ 1781035 w 12192000"/>
              <a:gd name="connsiteY88" fmla="*/ 882290 h 6858000"/>
              <a:gd name="connsiteX89" fmla="*/ 1774513 w 12192000"/>
              <a:gd name="connsiteY89" fmla="*/ 860522 h 6858000"/>
              <a:gd name="connsiteX90" fmla="*/ 1761468 w 12192000"/>
              <a:gd name="connsiteY90" fmla="*/ 876071 h 6858000"/>
              <a:gd name="connsiteX91" fmla="*/ 1739727 w 12192000"/>
              <a:gd name="connsiteY91" fmla="*/ 885400 h 6858000"/>
              <a:gd name="connsiteX92" fmla="*/ 1589711 w 12192000"/>
              <a:gd name="connsiteY92" fmla="*/ 754791 h 6858000"/>
              <a:gd name="connsiteX93" fmla="*/ 1539705 w 12192000"/>
              <a:gd name="connsiteY93" fmla="*/ 714365 h 6858000"/>
              <a:gd name="connsiteX94" fmla="*/ 1481003 w 12192000"/>
              <a:gd name="connsiteY94" fmla="*/ 689487 h 6858000"/>
              <a:gd name="connsiteX95" fmla="*/ 1433172 w 12192000"/>
              <a:gd name="connsiteY95" fmla="*/ 664610 h 6858000"/>
              <a:gd name="connsiteX96" fmla="*/ 1454914 w 12192000"/>
              <a:gd name="connsiteY96" fmla="*/ 792108 h 6858000"/>
              <a:gd name="connsiteX97" fmla="*/ 1457088 w 12192000"/>
              <a:gd name="connsiteY97" fmla="*/ 854303 h 6858000"/>
              <a:gd name="connsiteX98" fmla="*/ 1452739 w 12192000"/>
              <a:gd name="connsiteY98" fmla="*/ 885400 h 6858000"/>
              <a:gd name="connsiteX99" fmla="*/ 1424475 w 12192000"/>
              <a:gd name="connsiteY99" fmla="*/ 913387 h 6858000"/>
              <a:gd name="connsiteX100" fmla="*/ 1374470 w 12192000"/>
              <a:gd name="connsiteY100" fmla="*/ 866741 h 6858000"/>
              <a:gd name="connsiteX101" fmla="*/ 1330987 w 12192000"/>
              <a:gd name="connsiteY101" fmla="*/ 838754 h 6858000"/>
              <a:gd name="connsiteX102" fmla="*/ 1317942 w 12192000"/>
              <a:gd name="connsiteY102" fmla="*/ 841864 h 6858000"/>
              <a:gd name="connsiteX103" fmla="*/ 1289678 w 12192000"/>
              <a:gd name="connsiteY103" fmla="*/ 810766 h 6858000"/>
              <a:gd name="connsiteX104" fmla="*/ 1272285 w 12192000"/>
              <a:gd name="connsiteY104" fmla="*/ 798327 h 6858000"/>
              <a:gd name="connsiteX105" fmla="*/ 1226628 w 12192000"/>
              <a:gd name="connsiteY105" fmla="*/ 807657 h 6858000"/>
              <a:gd name="connsiteX106" fmla="*/ 1202713 w 12192000"/>
              <a:gd name="connsiteY106" fmla="*/ 745462 h 6858000"/>
              <a:gd name="connsiteX107" fmla="*/ 1180971 w 12192000"/>
              <a:gd name="connsiteY107" fmla="*/ 695707 h 6858000"/>
              <a:gd name="connsiteX108" fmla="*/ 1150533 w 12192000"/>
              <a:gd name="connsiteY108" fmla="*/ 658390 h 6858000"/>
              <a:gd name="connsiteX109" fmla="*/ 1141837 w 12192000"/>
              <a:gd name="connsiteY109" fmla="*/ 658390 h 6858000"/>
              <a:gd name="connsiteX110" fmla="*/ 1124443 w 12192000"/>
              <a:gd name="connsiteY110" fmla="*/ 711255 h 6858000"/>
              <a:gd name="connsiteX111" fmla="*/ 1083135 w 12192000"/>
              <a:gd name="connsiteY111" fmla="*/ 792108 h 6858000"/>
              <a:gd name="connsiteX112" fmla="*/ 1078787 w 12192000"/>
              <a:gd name="connsiteY112" fmla="*/ 788998 h 6858000"/>
              <a:gd name="connsiteX113" fmla="*/ 1017910 w 12192000"/>
              <a:gd name="connsiteY113" fmla="*/ 767230 h 6858000"/>
              <a:gd name="connsiteX114" fmla="*/ 972253 w 12192000"/>
              <a:gd name="connsiteY114" fmla="*/ 708146 h 6858000"/>
              <a:gd name="connsiteX115" fmla="*/ 952686 w 12192000"/>
              <a:gd name="connsiteY115" fmla="*/ 770340 h 6858000"/>
              <a:gd name="connsiteX116" fmla="*/ 920074 w 12192000"/>
              <a:gd name="connsiteY116" fmla="*/ 813876 h 6858000"/>
              <a:gd name="connsiteX117" fmla="*/ 809192 w 12192000"/>
              <a:gd name="connsiteY117" fmla="*/ 695707 h 6858000"/>
              <a:gd name="connsiteX118" fmla="*/ 776580 w 12192000"/>
              <a:gd name="connsiteY118" fmla="*/ 658390 h 6858000"/>
              <a:gd name="connsiteX119" fmla="*/ 739620 w 12192000"/>
              <a:gd name="connsiteY119" fmla="*/ 686378 h 6858000"/>
              <a:gd name="connsiteX120" fmla="*/ 672221 w 12192000"/>
              <a:gd name="connsiteY120" fmla="*/ 739243 h 6858000"/>
              <a:gd name="connsiteX121" fmla="*/ 648306 w 12192000"/>
              <a:gd name="connsiteY121" fmla="*/ 736133 h 6858000"/>
              <a:gd name="connsiteX122" fmla="*/ 643957 w 12192000"/>
              <a:gd name="connsiteY122" fmla="*/ 739243 h 6858000"/>
              <a:gd name="connsiteX123" fmla="*/ 646132 w 12192000"/>
              <a:gd name="connsiteY123" fmla="*/ 733023 h 6858000"/>
              <a:gd name="connsiteX124" fmla="*/ 650480 w 12192000"/>
              <a:gd name="connsiteY124" fmla="*/ 701926 h 6858000"/>
              <a:gd name="connsiteX125" fmla="*/ 609171 w 12192000"/>
              <a:gd name="connsiteY125" fmla="*/ 621073 h 6858000"/>
              <a:gd name="connsiteX126" fmla="*/ 556992 w 12192000"/>
              <a:gd name="connsiteY126" fmla="*/ 642841 h 6858000"/>
              <a:gd name="connsiteX127" fmla="*/ 517857 w 12192000"/>
              <a:gd name="connsiteY127" fmla="*/ 642841 h 6858000"/>
              <a:gd name="connsiteX128" fmla="*/ 493941 w 12192000"/>
              <a:gd name="connsiteY128" fmla="*/ 639732 h 6858000"/>
              <a:gd name="connsiteX129" fmla="*/ 498290 w 12192000"/>
              <a:gd name="connsiteY129" fmla="*/ 683268 h 6858000"/>
              <a:gd name="connsiteX130" fmla="*/ 596126 w 12192000"/>
              <a:gd name="connsiteY130" fmla="*/ 826315 h 6858000"/>
              <a:gd name="connsiteX131" fmla="*/ 613519 w 12192000"/>
              <a:gd name="connsiteY131" fmla="*/ 866741 h 6858000"/>
              <a:gd name="connsiteX132" fmla="*/ 652654 w 12192000"/>
              <a:gd name="connsiteY132" fmla="*/ 969362 h 6858000"/>
              <a:gd name="connsiteX133" fmla="*/ 698311 w 12192000"/>
              <a:gd name="connsiteY133" fmla="*/ 1050215 h 6858000"/>
              <a:gd name="connsiteX134" fmla="*/ 726575 w 12192000"/>
              <a:gd name="connsiteY134" fmla="*/ 1053325 h 6858000"/>
              <a:gd name="connsiteX135" fmla="*/ 737446 w 12192000"/>
              <a:gd name="connsiteY135" fmla="*/ 1040886 h 6858000"/>
              <a:gd name="connsiteX136" fmla="*/ 737446 w 12192000"/>
              <a:gd name="connsiteY136" fmla="*/ 1065764 h 6858000"/>
              <a:gd name="connsiteX137" fmla="*/ 770058 w 12192000"/>
              <a:gd name="connsiteY137" fmla="*/ 1124848 h 6858000"/>
              <a:gd name="connsiteX138" fmla="*/ 785277 w 12192000"/>
              <a:gd name="connsiteY138" fmla="*/ 1096861 h 6858000"/>
              <a:gd name="connsiteX139" fmla="*/ 793973 w 12192000"/>
              <a:gd name="connsiteY139" fmla="*/ 1071983 h 6858000"/>
              <a:gd name="connsiteX140" fmla="*/ 811367 w 12192000"/>
              <a:gd name="connsiteY140" fmla="*/ 1099971 h 6858000"/>
              <a:gd name="connsiteX141" fmla="*/ 809192 w 12192000"/>
              <a:gd name="connsiteY141" fmla="*/ 1115519 h 6858000"/>
              <a:gd name="connsiteX142" fmla="*/ 830934 w 12192000"/>
              <a:gd name="connsiteY142" fmla="*/ 1165275 h 6858000"/>
              <a:gd name="connsiteX143" fmla="*/ 887462 w 12192000"/>
              <a:gd name="connsiteY143" fmla="*/ 1193262 h 6858000"/>
              <a:gd name="connsiteX144" fmla="*/ 917900 w 12192000"/>
              <a:gd name="connsiteY144" fmla="*/ 1239908 h 6858000"/>
              <a:gd name="connsiteX145" fmla="*/ 935293 w 12192000"/>
              <a:gd name="connsiteY145" fmla="*/ 1252347 h 6858000"/>
              <a:gd name="connsiteX146" fmla="*/ 978776 w 12192000"/>
              <a:gd name="connsiteY146" fmla="*/ 1249237 h 6858000"/>
              <a:gd name="connsiteX147" fmla="*/ 1104876 w 12192000"/>
              <a:gd name="connsiteY147" fmla="*/ 1274115 h 6858000"/>
              <a:gd name="connsiteX148" fmla="*/ 1150533 w 12192000"/>
              <a:gd name="connsiteY148" fmla="*/ 1336309 h 6858000"/>
              <a:gd name="connsiteX149" fmla="*/ 1137488 w 12192000"/>
              <a:gd name="connsiteY149" fmla="*/ 1358077 h 6858000"/>
              <a:gd name="connsiteX150" fmla="*/ 1070090 w 12192000"/>
              <a:gd name="connsiteY150" fmla="*/ 1386065 h 6858000"/>
              <a:gd name="connsiteX151" fmla="*/ 1054871 w 12192000"/>
              <a:gd name="connsiteY151" fmla="*/ 1389175 h 6858000"/>
              <a:gd name="connsiteX152" fmla="*/ 1057045 w 12192000"/>
              <a:gd name="connsiteY152" fmla="*/ 1410943 h 6858000"/>
              <a:gd name="connsiteX153" fmla="*/ 1059219 w 12192000"/>
              <a:gd name="connsiteY153" fmla="*/ 1417162 h 6858000"/>
              <a:gd name="connsiteX154" fmla="*/ 1067916 w 12192000"/>
              <a:gd name="connsiteY154" fmla="*/ 1445150 h 6858000"/>
              <a:gd name="connsiteX155" fmla="*/ 1041826 w 12192000"/>
              <a:gd name="connsiteY155" fmla="*/ 1432711 h 6858000"/>
              <a:gd name="connsiteX156" fmla="*/ 1035303 w 12192000"/>
              <a:gd name="connsiteY156" fmla="*/ 1417162 h 6858000"/>
              <a:gd name="connsiteX157" fmla="*/ 1022259 w 12192000"/>
              <a:gd name="connsiteY157" fmla="*/ 1404723 h 6858000"/>
              <a:gd name="connsiteX158" fmla="*/ 1017910 w 12192000"/>
              <a:gd name="connsiteY158" fmla="*/ 1423382 h 6858000"/>
              <a:gd name="connsiteX159" fmla="*/ 972253 w 12192000"/>
              <a:gd name="connsiteY159" fmla="*/ 1442040 h 6858000"/>
              <a:gd name="connsiteX160" fmla="*/ 774406 w 12192000"/>
              <a:gd name="connsiteY160" fmla="*/ 1351858 h 6858000"/>
              <a:gd name="connsiteX161" fmla="*/ 724401 w 12192000"/>
              <a:gd name="connsiteY161" fmla="*/ 1351858 h 6858000"/>
              <a:gd name="connsiteX162" fmla="*/ 652654 w 12192000"/>
              <a:gd name="connsiteY162" fmla="*/ 1320761 h 6858000"/>
              <a:gd name="connsiteX163" fmla="*/ 598300 w 12192000"/>
              <a:gd name="connsiteY163" fmla="*/ 1314541 h 6858000"/>
              <a:gd name="connsiteX164" fmla="*/ 583081 w 12192000"/>
              <a:gd name="connsiteY164" fmla="*/ 1414052 h 6858000"/>
              <a:gd name="connsiteX165" fmla="*/ 615693 w 12192000"/>
              <a:gd name="connsiteY165" fmla="*/ 1485576 h 6858000"/>
              <a:gd name="connsiteX166" fmla="*/ 648306 w 12192000"/>
              <a:gd name="connsiteY166" fmla="*/ 1407833 h 6858000"/>
              <a:gd name="connsiteX167" fmla="*/ 667873 w 12192000"/>
              <a:gd name="connsiteY167" fmla="*/ 1429601 h 6858000"/>
              <a:gd name="connsiteX168" fmla="*/ 663525 w 12192000"/>
              <a:gd name="connsiteY168" fmla="*/ 1476247 h 6858000"/>
              <a:gd name="connsiteX169" fmla="*/ 711356 w 12192000"/>
              <a:gd name="connsiteY169" fmla="*/ 1547770 h 6858000"/>
              <a:gd name="connsiteX170" fmla="*/ 730923 w 12192000"/>
              <a:gd name="connsiteY170" fmla="*/ 1547770 h 6858000"/>
              <a:gd name="connsiteX171" fmla="*/ 750490 w 12192000"/>
              <a:gd name="connsiteY171" fmla="*/ 1572648 h 6858000"/>
              <a:gd name="connsiteX172" fmla="*/ 739620 w 12192000"/>
              <a:gd name="connsiteY172" fmla="*/ 1597526 h 6858000"/>
              <a:gd name="connsiteX173" fmla="*/ 724401 w 12192000"/>
              <a:gd name="connsiteY173" fmla="*/ 1628623 h 6858000"/>
              <a:gd name="connsiteX174" fmla="*/ 746142 w 12192000"/>
              <a:gd name="connsiteY174" fmla="*/ 1647281 h 6858000"/>
              <a:gd name="connsiteX175" fmla="*/ 1065742 w 12192000"/>
              <a:gd name="connsiteY175" fmla="*/ 1787219 h 6858000"/>
              <a:gd name="connsiteX176" fmla="*/ 1170101 w 12192000"/>
              <a:gd name="connsiteY176" fmla="*/ 1840084 h 6858000"/>
              <a:gd name="connsiteX177" fmla="*/ 1204887 w 12192000"/>
              <a:gd name="connsiteY177" fmla="*/ 1840084 h 6858000"/>
              <a:gd name="connsiteX178" fmla="*/ 1254892 w 12192000"/>
              <a:gd name="connsiteY178" fmla="*/ 1858742 h 6858000"/>
              <a:gd name="connsiteX179" fmla="*/ 1267937 w 12192000"/>
              <a:gd name="connsiteY179" fmla="*/ 1759231 h 6858000"/>
              <a:gd name="connsiteX180" fmla="*/ 1313594 w 12192000"/>
              <a:gd name="connsiteY180" fmla="*/ 1824536 h 6858000"/>
              <a:gd name="connsiteX181" fmla="*/ 1354903 w 12192000"/>
              <a:gd name="connsiteY181" fmla="*/ 1896059 h 6858000"/>
              <a:gd name="connsiteX182" fmla="*/ 1461436 w 12192000"/>
              <a:gd name="connsiteY182" fmla="*/ 1930266 h 6858000"/>
              <a:gd name="connsiteX183" fmla="*/ 1489700 w 12192000"/>
              <a:gd name="connsiteY183" fmla="*/ 1892949 h 6858000"/>
              <a:gd name="connsiteX184" fmla="*/ 1513616 w 12192000"/>
              <a:gd name="connsiteY184" fmla="*/ 1902279 h 6858000"/>
              <a:gd name="connsiteX185" fmla="*/ 1515790 w 12192000"/>
              <a:gd name="connsiteY185" fmla="*/ 1917827 h 6858000"/>
              <a:gd name="connsiteX186" fmla="*/ 1591885 w 12192000"/>
              <a:gd name="connsiteY186" fmla="*/ 2008009 h 6858000"/>
              <a:gd name="connsiteX187" fmla="*/ 1681025 w 12192000"/>
              <a:gd name="connsiteY187" fmla="*/ 2029777 h 6858000"/>
              <a:gd name="connsiteX188" fmla="*/ 1739727 w 12192000"/>
              <a:gd name="connsiteY188" fmla="*/ 2011119 h 6858000"/>
              <a:gd name="connsiteX189" fmla="*/ 1859305 w 12192000"/>
              <a:gd name="connsiteY189" fmla="*/ 2070203 h 6858000"/>
              <a:gd name="connsiteX190" fmla="*/ 1881046 w 12192000"/>
              <a:gd name="connsiteY190" fmla="*/ 2076423 h 6858000"/>
              <a:gd name="connsiteX191" fmla="*/ 1965838 w 12192000"/>
              <a:gd name="connsiteY191" fmla="*/ 2085752 h 6858000"/>
              <a:gd name="connsiteX192" fmla="*/ 2000624 w 12192000"/>
              <a:gd name="connsiteY192" fmla="*/ 2088862 h 6858000"/>
              <a:gd name="connsiteX193" fmla="*/ 2109331 w 12192000"/>
              <a:gd name="connsiteY193" fmla="*/ 2107520 h 6858000"/>
              <a:gd name="connsiteX194" fmla="*/ 2128899 w 12192000"/>
              <a:gd name="connsiteY194" fmla="*/ 2119959 h 6858000"/>
              <a:gd name="connsiteX195" fmla="*/ 2183252 w 12192000"/>
              <a:gd name="connsiteY195" fmla="*/ 2163495 h 6858000"/>
              <a:gd name="connsiteX196" fmla="*/ 2244128 w 12192000"/>
              <a:gd name="connsiteY196" fmla="*/ 2213251 h 6858000"/>
              <a:gd name="connsiteX197" fmla="*/ 2261522 w 12192000"/>
              <a:gd name="connsiteY197" fmla="*/ 2219470 h 6858000"/>
              <a:gd name="connsiteX198" fmla="*/ 2333268 w 12192000"/>
              <a:gd name="connsiteY198" fmla="*/ 2185263 h 6858000"/>
              <a:gd name="connsiteX199" fmla="*/ 2355010 w 12192000"/>
              <a:gd name="connsiteY199" fmla="*/ 2197702 h 6858000"/>
              <a:gd name="connsiteX200" fmla="*/ 2355010 w 12192000"/>
              <a:gd name="connsiteY200" fmla="*/ 2312762 h 6858000"/>
              <a:gd name="connsiteX201" fmla="*/ 2365881 w 12192000"/>
              <a:gd name="connsiteY201" fmla="*/ 2340749 h 6858000"/>
              <a:gd name="connsiteX202" fmla="*/ 2389796 w 12192000"/>
              <a:gd name="connsiteY202" fmla="*/ 2328311 h 6858000"/>
              <a:gd name="connsiteX203" fmla="*/ 2409363 w 12192000"/>
              <a:gd name="connsiteY203" fmla="*/ 2263006 h 6858000"/>
              <a:gd name="connsiteX204" fmla="*/ 2415886 w 12192000"/>
              <a:gd name="connsiteY204" fmla="*/ 2250567 h 6858000"/>
              <a:gd name="connsiteX205" fmla="*/ 2441976 w 12192000"/>
              <a:gd name="connsiteY205" fmla="*/ 2216361 h 6858000"/>
              <a:gd name="connsiteX206" fmla="*/ 2452846 w 12192000"/>
              <a:gd name="connsiteY206" fmla="*/ 2253677 h 6858000"/>
              <a:gd name="connsiteX207" fmla="*/ 2457195 w 12192000"/>
              <a:gd name="connsiteY207" fmla="*/ 2253677 h 6858000"/>
              <a:gd name="connsiteX208" fmla="*/ 2539812 w 12192000"/>
              <a:gd name="connsiteY208" fmla="*/ 2225690 h 6858000"/>
              <a:gd name="connsiteX209" fmla="*/ 2689828 w 12192000"/>
              <a:gd name="connsiteY209" fmla="*/ 2287884 h 6858000"/>
              <a:gd name="connsiteX210" fmla="*/ 2711570 w 12192000"/>
              <a:gd name="connsiteY210" fmla="*/ 2328311 h 6858000"/>
              <a:gd name="connsiteX211" fmla="*/ 2733311 w 12192000"/>
              <a:gd name="connsiteY211" fmla="*/ 2374956 h 6858000"/>
              <a:gd name="connsiteX212" fmla="*/ 2813754 w 12192000"/>
              <a:gd name="connsiteY212" fmla="*/ 2384285 h 6858000"/>
              <a:gd name="connsiteX213" fmla="*/ 2870282 w 12192000"/>
              <a:gd name="connsiteY213" fmla="*/ 2378066 h 6858000"/>
              <a:gd name="connsiteX214" fmla="*/ 2898546 w 12192000"/>
              <a:gd name="connsiteY214" fmla="*/ 2430931 h 6858000"/>
              <a:gd name="connsiteX215" fmla="*/ 2922462 w 12192000"/>
              <a:gd name="connsiteY215" fmla="*/ 2474467 h 6858000"/>
              <a:gd name="connsiteX216" fmla="*/ 2939855 w 12192000"/>
              <a:gd name="connsiteY216" fmla="*/ 2449590 h 6858000"/>
              <a:gd name="connsiteX217" fmla="*/ 2965945 w 12192000"/>
              <a:gd name="connsiteY217" fmla="*/ 2430931 h 6858000"/>
              <a:gd name="connsiteX218" fmla="*/ 3028995 w 12192000"/>
              <a:gd name="connsiteY218" fmla="*/ 2458919 h 6858000"/>
              <a:gd name="connsiteX219" fmla="*/ 3098567 w 12192000"/>
              <a:gd name="connsiteY219" fmla="*/ 2443370 h 6858000"/>
              <a:gd name="connsiteX220" fmla="*/ 3131180 w 12192000"/>
              <a:gd name="connsiteY220" fmla="*/ 2440260 h 6858000"/>
              <a:gd name="connsiteX221" fmla="*/ 3185533 w 12192000"/>
              <a:gd name="connsiteY221" fmla="*/ 2496235 h 6858000"/>
              <a:gd name="connsiteX222" fmla="*/ 3211623 w 12192000"/>
              <a:gd name="connsiteY222" fmla="*/ 2502455 h 6858000"/>
              <a:gd name="connsiteX223" fmla="*/ 3296414 w 12192000"/>
              <a:gd name="connsiteY223" fmla="*/ 2493126 h 6858000"/>
              <a:gd name="connsiteX224" fmla="*/ 3424689 w 12192000"/>
              <a:gd name="connsiteY224" fmla="*/ 2542881 h 6858000"/>
              <a:gd name="connsiteX225" fmla="*/ 3468172 w 12192000"/>
              <a:gd name="connsiteY225" fmla="*/ 2573979 h 6858000"/>
              <a:gd name="connsiteX226" fmla="*/ 3439908 w 12192000"/>
              <a:gd name="connsiteY226" fmla="*/ 2586417 h 6858000"/>
              <a:gd name="connsiteX227" fmla="*/ 3411644 w 12192000"/>
              <a:gd name="connsiteY227" fmla="*/ 2595746 h 6858000"/>
              <a:gd name="connsiteX228" fmla="*/ 3400773 w 12192000"/>
              <a:gd name="connsiteY228" fmla="*/ 2629953 h 6858000"/>
              <a:gd name="connsiteX229" fmla="*/ 3420341 w 12192000"/>
              <a:gd name="connsiteY229" fmla="*/ 2642392 h 6858000"/>
              <a:gd name="connsiteX230" fmla="*/ 3444257 w 12192000"/>
              <a:gd name="connsiteY230" fmla="*/ 2648612 h 6858000"/>
              <a:gd name="connsiteX231" fmla="*/ 3433386 w 12192000"/>
              <a:gd name="connsiteY231" fmla="*/ 2695257 h 6858000"/>
              <a:gd name="connsiteX232" fmla="*/ 3396425 w 12192000"/>
              <a:gd name="connsiteY232" fmla="*/ 2710806 h 6858000"/>
              <a:gd name="connsiteX233" fmla="*/ 3292066 w 12192000"/>
              <a:gd name="connsiteY233" fmla="*/ 2589527 h 6858000"/>
              <a:gd name="connsiteX234" fmla="*/ 3287718 w 12192000"/>
              <a:gd name="connsiteY234" fmla="*/ 2626844 h 6858000"/>
              <a:gd name="connsiteX235" fmla="*/ 3242061 w 12192000"/>
              <a:gd name="connsiteY235" fmla="*/ 2695257 h 6858000"/>
              <a:gd name="connsiteX236" fmla="*/ 3207275 w 12192000"/>
              <a:gd name="connsiteY236" fmla="*/ 2704587 h 6858000"/>
              <a:gd name="connsiteX237" fmla="*/ 3183359 w 12192000"/>
              <a:gd name="connsiteY237" fmla="*/ 2685929 h 6858000"/>
              <a:gd name="connsiteX238" fmla="*/ 3155095 w 12192000"/>
              <a:gd name="connsiteY238" fmla="*/ 2654831 h 6858000"/>
              <a:gd name="connsiteX239" fmla="*/ 3102916 w 12192000"/>
              <a:gd name="connsiteY239" fmla="*/ 2645502 h 6858000"/>
              <a:gd name="connsiteX240" fmla="*/ 3076826 w 12192000"/>
              <a:gd name="connsiteY240" fmla="*/ 2657941 h 6858000"/>
              <a:gd name="connsiteX241" fmla="*/ 3007253 w 12192000"/>
              <a:gd name="connsiteY241" fmla="*/ 2657941 h 6858000"/>
              <a:gd name="connsiteX242" fmla="*/ 2924636 w 12192000"/>
              <a:gd name="connsiteY242" fmla="*/ 2598856 h 6858000"/>
              <a:gd name="connsiteX243" fmla="*/ 2915939 w 12192000"/>
              <a:gd name="connsiteY243" fmla="*/ 2567759 h 6858000"/>
              <a:gd name="connsiteX244" fmla="*/ 2892024 w 12192000"/>
              <a:gd name="connsiteY244" fmla="*/ 2521113 h 6858000"/>
              <a:gd name="connsiteX245" fmla="*/ 2883327 w 12192000"/>
              <a:gd name="connsiteY245" fmla="*/ 2549101 h 6858000"/>
              <a:gd name="connsiteX246" fmla="*/ 2850715 w 12192000"/>
              <a:gd name="connsiteY246" fmla="*/ 2583307 h 6858000"/>
              <a:gd name="connsiteX247" fmla="*/ 2831148 w 12192000"/>
              <a:gd name="connsiteY247" fmla="*/ 2536662 h 6858000"/>
              <a:gd name="connsiteX248" fmla="*/ 2839844 w 12192000"/>
              <a:gd name="connsiteY248" fmla="*/ 2505564 h 6858000"/>
              <a:gd name="connsiteX249" fmla="*/ 2837670 w 12192000"/>
              <a:gd name="connsiteY249" fmla="*/ 2499345 h 6858000"/>
              <a:gd name="connsiteX250" fmla="*/ 2678957 w 12192000"/>
              <a:gd name="connsiteY250" fmla="*/ 2577088 h 6858000"/>
              <a:gd name="connsiteX251" fmla="*/ 2570250 w 12192000"/>
              <a:gd name="connsiteY251" fmla="*/ 2592637 h 6858000"/>
              <a:gd name="connsiteX252" fmla="*/ 2541986 w 12192000"/>
              <a:gd name="connsiteY252" fmla="*/ 2564649 h 6858000"/>
              <a:gd name="connsiteX253" fmla="*/ 2526767 w 12192000"/>
              <a:gd name="connsiteY253" fmla="*/ 2545991 h 6858000"/>
              <a:gd name="connsiteX254" fmla="*/ 2481110 w 12192000"/>
              <a:gd name="connsiteY254" fmla="*/ 2558430 h 6858000"/>
              <a:gd name="connsiteX255" fmla="*/ 2337617 w 12192000"/>
              <a:gd name="connsiteY255" fmla="*/ 2486906 h 6858000"/>
              <a:gd name="connsiteX256" fmla="*/ 2300656 w 12192000"/>
              <a:gd name="connsiteY256" fmla="*/ 2427821 h 6858000"/>
              <a:gd name="connsiteX257" fmla="*/ 2276741 w 12192000"/>
              <a:gd name="connsiteY257" fmla="*/ 2434041 h 6858000"/>
              <a:gd name="connsiteX258" fmla="*/ 2296308 w 12192000"/>
              <a:gd name="connsiteY258" fmla="*/ 2471358 h 6858000"/>
              <a:gd name="connsiteX259" fmla="*/ 2322398 w 12192000"/>
              <a:gd name="connsiteY259" fmla="*/ 2499345 h 6858000"/>
              <a:gd name="connsiteX260" fmla="*/ 2315875 w 12192000"/>
              <a:gd name="connsiteY260" fmla="*/ 2518003 h 6858000"/>
              <a:gd name="connsiteX261" fmla="*/ 2302830 w 12192000"/>
              <a:gd name="connsiteY261" fmla="*/ 2533552 h 6858000"/>
              <a:gd name="connsiteX262" fmla="*/ 2272392 w 12192000"/>
              <a:gd name="connsiteY262" fmla="*/ 2539771 h 6858000"/>
              <a:gd name="connsiteX263" fmla="*/ 2102809 w 12192000"/>
              <a:gd name="connsiteY263" fmla="*/ 2480687 h 6858000"/>
              <a:gd name="connsiteX264" fmla="*/ 2054978 w 12192000"/>
              <a:gd name="connsiteY264" fmla="*/ 2502455 h 6858000"/>
              <a:gd name="connsiteX265" fmla="*/ 1952793 w 12192000"/>
              <a:gd name="connsiteY265" fmla="*/ 2555320 h 6858000"/>
              <a:gd name="connsiteX266" fmla="*/ 1883220 w 12192000"/>
              <a:gd name="connsiteY266" fmla="*/ 2530442 h 6858000"/>
              <a:gd name="connsiteX267" fmla="*/ 1854956 w 12192000"/>
              <a:gd name="connsiteY267" fmla="*/ 2521113 h 6858000"/>
              <a:gd name="connsiteX268" fmla="*/ 1672328 w 12192000"/>
              <a:gd name="connsiteY268" fmla="*/ 2458919 h 6858000"/>
              <a:gd name="connsiteX269" fmla="*/ 1639716 w 12192000"/>
              <a:gd name="connsiteY269" fmla="*/ 2449590 h 6858000"/>
              <a:gd name="connsiteX270" fmla="*/ 1600581 w 12192000"/>
              <a:gd name="connsiteY270" fmla="*/ 2486906 h 6858000"/>
              <a:gd name="connsiteX271" fmla="*/ 1572317 w 12192000"/>
              <a:gd name="connsiteY271" fmla="*/ 2493126 h 6858000"/>
              <a:gd name="connsiteX272" fmla="*/ 1533183 w 12192000"/>
              <a:gd name="connsiteY272" fmla="*/ 2462028 h 6858000"/>
              <a:gd name="connsiteX273" fmla="*/ 1476655 w 12192000"/>
              <a:gd name="connsiteY273" fmla="*/ 2486906 h 6858000"/>
              <a:gd name="connsiteX274" fmla="*/ 1457088 w 12192000"/>
              <a:gd name="connsiteY274" fmla="*/ 2524223 h 6858000"/>
              <a:gd name="connsiteX275" fmla="*/ 1444043 w 12192000"/>
              <a:gd name="connsiteY275" fmla="*/ 2530442 h 6858000"/>
              <a:gd name="connsiteX276" fmla="*/ 1444043 w 12192000"/>
              <a:gd name="connsiteY276" fmla="*/ 2508674 h 6858000"/>
              <a:gd name="connsiteX277" fmla="*/ 1450565 w 12192000"/>
              <a:gd name="connsiteY277" fmla="*/ 2493126 h 6858000"/>
              <a:gd name="connsiteX278" fmla="*/ 1448391 w 12192000"/>
              <a:gd name="connsiteY278" fmla="*/ 2455809 h 6858000"/>
              <a:gd name="connsiteX279" fmla="*/ 1417953 w 12192000"/>
              <a:gd name="connsiteY279" fmla="*/ 2465138 h 6858000"/>
              <a:gd name="connsiteX280" fmla="*/ 1407082 w 12192000"/>
              <a:gd name="connsiteY280" fmla="*/ 2499345 h 6858000"/>
              <a:gd name="connsiteX281" fmla="*/ 1378819 w 12192000"/>
              <a:gd name="connsiteY281" fmla="*/ 2508674 h 6858000"/>
              <a:gd name="connsiteX282" fmla="*/ 1376644 w 12192000"/>
              <a:gd name="connsiteY282" fmla="*/ 2480687 h 6858000"/>
              <a:gd name="connsiteX283" fmla="*/ 1376644 w 12192000"/>
              <a:gd name="connsiteY283" fmla="*/ 2471358 h 6858000"/>
              <a:gd name="connsiteX284" fmla="*/ 1333161 w 12192000"/>
              <a:gd name="connsiteY284" fmla="*/ 2409163 h 6858000"/>
              <a:gd name="connsiteX285" fmla="*/ 1239673 w 12192000"/>
              <a:gd name="connsiteY285" fmla="*/ 2409163 h 6858000"/>
              <a:gd name="connsiteX286" fmla="*/ 1189668 w 12192000"/>
              <a:gd name="connsiteY286" fmla="*/ 2462028 h 6858000"/>
              <a:gd name="connsiteX287" fmla="*/ 1178797 w 12192000"/>
              <a:gd name="connsiteY287" fmla="*/ 2483796 h 6858000"/>
              <a:gd name="connsiteX288" fmla="*/ 1157056 w 12192000"/>
              <a:gd name="connsiteY288" fmla="*/ 2455809 h 6858000"/>
              <a:gd name="connsiteX289" fmla="*/ 1180971 w 12192000"/>
              <a:gd name="connsiteY289" fmla="*/ 2412273 h 6858000"/>
              <a:gd name="connsiteX290" fmla="*/ 1163578 w 12192000"/>
              <a:gd name="connsiteY290" fmla="*/ 2406054 h 6858000"/>
              <a:gd name="connsiteX291" fmla="*/ 1128792 w 12192000"/>
              <a:gd name="connsiteY291" fmla="*/ 2471358 h 6858000"/>
              <a:gd name="connsiteX292" fmla="*/ 1126618 w 12192000"/>
              <a:gd name="connsiteY292" fmla="*/ 2477577 h 6858000"/>
              <a:gd name="connsiteX293" fmla="*/ 1135314 w 12192000"/>
              <a:gd name="connsiteY293" fmla="*/ 2533552 h 6858000"/>
              <a:gd name="connsiteX294" fmla="*/ 1246196 w 12192000"/>
              <a:gd name="connsiteY294" fmla="*/ 2580198 h 6858000"/>
              <a:gd name="connsiteX295" fmla="*/ 1278808 w 12192000"/>
              <a:gd name="connsiteY295" fmla="*/ 2636173 h 6858000"/>
              <a:gd name="connsiteX296" fmla="*/ 1283156 w 12192000"/>
              <a:gd name="connsiteY296" fmla="*/ 2670380 h 6858000"/>
              <a:gd name="connsiteX297" fmla="*/ 1274460 w 12192000"/>
              <a:gd name="connsiteY297" fmla="*/ 2707696 h 6858000"/>
              <a:gd name="connsiteX298" fmla="*/ 1252718 w 12192000"/>
              <a:gd name="connsiteY298" fmla="*/ 2695257 h 6858000"/>
              <a:gd name="connsiteX299" fmla="*/ 1207061 w 12192000"/>
              <a:gd name="connsiteY299" fmla="*/ 2657941 h 6858000"/>
              <a:gd name="connsiteX300" fmla="*/ 1148359 w 12192000"/>
              <a:gd name="connsiteY300" fmla="*/ 2664160 h 6858000"/>
              <a:gd name="connsiteX301" fmla="*/ 1035303 w 12192000"/>
              <a:gd name="connsiteY301" fmla="*/ 2664160 h 6858000"/>
              <a:gd name="connsiteX302" fmla="*/ 1022259 w 12192000"/>
              <a:gd name="connsiteY302" fmla="*/ 2642392 h 6858000"/>
              <a:gd name="connsiteX303" fmla="*/ 1009214 w 12192000"/>
              <a:gd name="connsiteY303" fmla="*/ 2633063 h 6858000"/>
              <a:gd name="connsiteX304" fmla="*/ 961383 w 12192000"/>
              <a:gd name="connsiteY304" fmla="*/ 2629953 h 6858000"/>
              <a:gd name="connsiteX305" fmla="*/ 904855 w 12192000"/>
              <a:gd name="connsiteY305" fmla="*/ 2592637 h 6858000"/>
              <a:gd name="connsiteX306" fmla="*/ 891810 w 12192000"/>
              <a:gd name="connsiteY306" fmla="*/ 2573979 h 6858000"/>
              <a:gd name="connsiteX307" fmla="*/ 878765 w 12192000"/>
              <a:gd name="connsiteY307" fmla="*/ 2542881 h 6858000"/>
              <a:gd name="connsiteX308" fmla="*/ 846153 w 12192000"/>
              <a:gd name="connsiteY308" fmla="*/ 2558430 h 6858000"/>
              <a:gd name="connsiteX309" fmla="*/ 824411 w 12192000"/>
              <a:gd name="connsiteY309" fmla="*/ 2654831 h 6858000"/>
              <a:gd name="connsiteX310" fmla="*/ 854849 w 12192000"/>
              <a:gd name="connsiteY310" fmla="*/ 2692148 h 6858000"/>
              <a:gd name="connsiteX311" fmla="*/ 878765 w 12192000"/>
              <a:gd name="connsiteY311" fmla="*/ 2745013 h 6858000"/>
              <a:gd name="connsiteX312" fmla="*/ 896158 w 12192000"/>
              <a:gd name="connsiteY312" fmla="*/ 2692148 h 6858000"/>
              <a:gd name="connsiteX313" fmla="*/ 924422 w 12192000"/>
              <a:gd name="connsiteY313" fmla="*/ 2667270 h 6858000"/>
              <a:gd name="connsiteX314" fmla="*/ 952686 w 12192000"/>
              <a:gd name="connsiteY314" fmla="*/ 2707696 h 6858000"/>
              <a:gd name="connsiteX315" fmla="*/ 961383 w 12192000"/>
              <a:gd name="connsiteY315" fmla="*/ 2748123 h 6858000"/>
              <a:gd name="connsiteX316" fmla="*/ 1009214 w 12192000"/>
              <a:gd name="connsiteY316" fmla="*/ 2738794 h 6858000"/>
              <a:gd name="connsiteX317" fmla="*/ 1065742 w 12192000"/>
              <a:gd name="connsiteY317" fmla="*/ 2844524 h 6858000"/>
              <a:gd name="connsiteX318" fmla="*/ 1202713 w 12192000"/>
              <a:gd name="connsiteY318" fmla="*/ 2916048 h 6858000"/>
              <a:gd name="connsiteX319" fmla="*/ 1383167 w 12192000"/>
              <a:gd name="connsiteY319" fmla="*/ 2981352 h 6858000"/>
              <a:gd name="connsiteX320" fmla="*/ 1398386 w 12192000"/>
              <a:gd name="connsiteY320" fmla="*/ 2993791 h 6858000"/>
              <a:gd name="connsiteX321" fmla="*/ 1389689 w 12192000"/>
              <a:gd name="connsiteY321" fmla="*/ 3031107 h 6858000"/>
              <a:gd name="connsiteX322" fmla="*/ 1361425 w 12192000"/>
              <a:gd name="connsiteY322" fmla="*/ 3077753 h 6858000"/>
              <a:gd name="connsiteX323" fmla="*/ 1350555 w 12192000"/>
              <a:gd name="connsiteY323" fmla="*/ 3090192 h 6858000"/>
              <a:gd name="connsiteX324" fmla="*/ 1335336 w 12192000"/>
              <a:gd name="connsiteY324" fmla="*/ 3077753 h 6858000"/>
              <a:gd name="connsiteX325" fmla="*/ 1324465 w 12192000"/>
              <a:gd name="connsiteY325" fmla="*/ 3034217 h 6858000"/>
              <a:gd name="connsiteX326" fmla="*/ 1294027 w 12192000"/>
              <a:gd name="connsiteY326" fmla="*/ 3062205 h 6858000"/>
              <a:gd name="connsiteX327" fmla="*/ 1276634 w 12192000"/>
              <a:gd name="connsiteY327" fmla="*/ 3087083 h 6858000"/>
              <a:gd name="connsiteX328" fmla="*/ 1239673 w 12192000"/>
              <a:gd name="connsiteY328" fmla="*/ 3090192 h 6858000"/>
              <a:gd name="connsiteX329" fmla="*/ 1170101 w 12192000"/>
              <a:gd name="connsiteY329" fmla="*/ 3074643 h 6858000"/>
              <a:gd name="connsiteX330" fmla="*/ 1117921 w 12192000"/>
              <a:gd name="connsiteY330" fmla="*/ 3065314 h 6858000"/>
              <a:gd name="connsiteX331" fmla="*/ 1094005 w 12192000"/>
              <a:gd name="connsiteY331" fmla="*/ 3087083 h 6858000"/>
              <a:gd name="connsiteX332" fmla="*/ 1085309 w 12192000"/>
              <a:gd name="connsiteY332" fmla="*/ 3124399 h 6858000"/>
              <a:gd name="connsiteX333" fmla="*/ 1048348 w 12192000"/>
              <a:gd name="connsiteY333" fmla="*/ 3090192 h 6858000"/>
              <a:gd name="connsiteX334" fmla="*/ 1044000 w 12192000"/>
              <a:gd name="connsiteY334" fmla="*/ 3034217 h 6858000"/>
              <a:gd name="connsiteX335" fmla="*/ 970079 w 12192000"/>
              <a:gd name="connsiteY335" fmla="*/ 3083973 h 6858000"/>
              <a:gd name="connsiteX336" fmla="*/ 915726 w 12192000"/>
              <a:gd name="connsiteY336" fmla="*/ 3080863 h 6858000"/>
              <a:gd name="connsiteX337" fmla="*/ 822237 w 12192000"/>
              <a:gd name="connsiteY337" fmla="*/ 3027998 h 6858000"/>
              <a:gd name="connsiteX338" fmla="*/ 791799 w 12192000"/>
              <a:gd name="connsiteY338" fmla="*/ 3034217 h 6858000"/>
              <a:gd name="connsiteX339" fmla="*/ 687440 w 12192000"/>
              <a:gd name="connsiteY339" fmla="*/ 3049766 h 6858000"/>
              <a:gd name="connsiteX340" fmla="*/ 650480 w 12192000"/>
              <a:gd name="connsiteY340" fmla="*/ 3027998 h 6858000"/>
              <a:gd name="connsiteX341" fmla="*/ 587430 w 12192000"/>
              <a:gd name="connsiteY341" fmla="*/ 2993791 h 6858000"/>
              <a:gd name="connsiteX342" fmla="*/ 565688 w 12192000"/>
              <a:gd name="connsiteY342" fmla="*/ 3006230 h 6858000"/>
              <a:gd name="connsiteX343" fmla="*/ 561340 w 12192000"/>
              <a:gd name="connsiteY343" fmla="*/ 3034217 h 6858000"/>
              <a:gd name="connsiteX344" fmla="*/ 556992 w 12192000"/>
              <a:gd name="connsiteY344" fmla="*/ 3052875 h 6858000"/>
              <a:gd name="connsiteX345" fmla="*/ 509160 w 12192000"/>
              <a:gd name="connsiteY345" fmla="*/ 3043546 h 6858000"/>
              <a:gd name="connsiteX346" fmla="*/ 498290 w 12192000"/>
              <a:gd name="connsiteY346" fmla="*/ 3009340 h 6858000"/>
              <a:gd name="connsiteX347" fmla="*/ 452633 w 12192000"/>
              <a:gd name="connsiteY347" fmla="*/ 2950255 h 6858000"/>
              <a:gd name="connsiteX348" fmla="*/ 443936 w 12192000"/>
              <a:gd name="connsiteY348" fmla="*/ 2968913 h 6858000"/>
              <a:gd name="connsiteX349" fmla="*/ 426543 w 12192000"/>
              <a:gd name="connsiteY349" fmla="*/ 3012449 h 6858000"/>
              <a:gd name="connsiteX350" fmla="*/ 383060 w 12192000"/>
              <a:gd name="connsiteY350" fmla="*/ 3009340 h 6858000"/>
              <a:gd name="connsiteX351" fmla="*/ 337403 w 12192000"/>
              <a:gd name="connsiteY351" fmla="*/ 2996900 h 6858000"/>
              <a:gd name="connsiteX352" fmla="*/ 317836 w 12192000"/>
              <a:gd name="connsiteY352" fmla="*/ 3018668 h 6858000"/>
              <a:gd name="connsiteX353" fmla="*/ 296094 w 12192000"/>
              <a:gd name="connsiteY353" fmla="*/ 3037327 h 6858000"/>
              <a:gd name="connsiteX354" fmla="*/ 280875 w 12192000"/>
              <a:gd name="connsiteY354" fmla="*/ 3031107 h 6858000"/>
              <a:gd name="connsiteX355" fmla="*/ 259134 w 12192000"/>
              <a:gd name="connsiteY355" fmla="*/ 3034217 h 6858000"/>
              <a:gd name="connsiteX356" fmla="*/ 265656 w 12192000"/>
              <a:gd name="connsiteY356" fmla="*/ 3059095 h 6858000"/>
              <a:gd name="connsiteX357" fmla="*/ 237392 w 12192000"/>
              <a:gd name="connsiteY357" fmla="*/ 3105741 h 6858000"/>
              <a:gd name="connsiteX358" fmla="*/ 237392 w 12192000"/>
              <a:gd name="connsiteY358" fmla="*/ 3279885 h 6858000"/>
              <a:gd name="connsiteX359" fmla="*/ 272179 w 12192000"/>
              <a:gd name="connsiteY359" fmla="*/ 3245678 h 6858000"/>
              <a:gd name="connsiteX360" fmla="*/ 356970 w 12192000"/>
              <a:gd name="connsiteY360" fmla="*/ 3199033 h 6858000"/>
              <a:gd name="connsiteX361" fmla="*/ 411324 w 12192000"/>
              <a:gd name="connsiteY361" fmla="*/ 3217691 h 6858000"/>
              <a:gd name="connsiteX362" fmla="*/ 433065 w 12192000"/>
              <a:gd name="connsiteY362" fmla="*/ 3227020 h 6858000"/>
              <a:gd name="connsiteX363" fmla="*/ 422195 w 12192000"/>
              <a:gd name="connsiteY363" fmla="*/ 3251898 h 6858000"/>
              <a:gd name="connsiteX364" fmla="*/ 409150 w 12192000"/>
              <a:gd name="connsiteY364" fmla="*/ 3267446 h 6858000"/>
              <a:gd name="connsiteX365" fmla="*/ 393931 w 12192000"/>
              <a:gd name="connsiteY365" fmla="*/ 3298543 h 6858000"/>
              <a:gd name="connsiteX366" fmla="*/ 420020 w 12192000"/>
              <a:gd name="connsiteY366" fmla="*/ 3314092 h 6858000"/>
              <a:gd name="connsiteX367" fmla="*/ 465677 w 12192000"/>
              <a:gd name="connsiteY367" fmla="*/ 3314092 h 6858000"/>
              <a:gd name="connsiteX368" fmla="*/ 550469 w 12192000"/>
              <a:gd name="connsiteY368" fmla="*/ 3360738 h 6858000"/>
              <a:gd name="connsiteX369" fmla="*/ 563514 w 12192000"/>
              <a:gd name="connsiteY369" fmla="*/ 3360738 h 6858000"/>
              <a:gd name="connsiteX370" fmla="*/ 578733 w 12192000"/>
              <a:gd name="connsiteY370" fmla="*/ 3354518 h 6858000"/>
              <a:gd name="connsiteX371" fmla="*/ 591778 w 12192000"/>
              <a:gd name="connsiteY371" fmla="*/ 3357628 h 6858000"/>
              <a:gd name="connsiteX372" fmla="*/ 585256 w 12192000"/>
              <a:gd name="connsiteY372" fmla="*/ 3373177 h 6858000"/>
              <a:gd name="connsiteX373" fmla="*/ 567862 w 12192000"/>
              <a:gd name="connsiteY373" fmla="*/ 3407384 h 6858000"/>
              <a:gd name="connsiteX374" fmla="*/ 567862 w 12192000"/>
              <a:gd name="connsiteY374" fmla="*/ 3438481 h 6858000"/>
              <a:gd name="connsiteX375" fmla="*/ 589604 w 12192000"/>
              <a:gd name="connsiteY375" fmla="*/ 3438481 h 6858000"/>
              <a:gd name="connsiteX376" fmla="*/ 604823 w 12192000"/>
              <a:gd name="connsiteY376" fmla="*/ 3422932 h 6858000"/>
              <a:gd name="connsiteX377" fmla="*/ 652654 w 12192000"/>
              <a:gd name="connsiteY377" fmla="*/ 3410493 h 6858000"/>
              <a:gd name="connsiteX378" fmla="*/ 715704 w 12192000"/>
              <a:gd name="connsiteY378" fmla="*/ 3410493 h 6858000"/>
              <a:gd name="connsiteX379" fmla="*/ 743968 w 12192000"/>
              <a:gd name="connsiteY379" fmla="*/ 3413603 h 6858000"/>
              <a:gd name="connsiteX380" fmla="*/ 735271 w 12192000"/>
              <a:gd name="connsiteY380" fmla="*/ 3454029 h 6858000"/>
              <a:gd name="connsiteX381" fmla="*/ 724401 w 12192000"/>
              <a:gd name="connsiteY381" fmla="*/ 3472688 h 6858000"/>
              <a:gd name="connsiteX382" fmla="*/ 730923 w 12192000"/>
              <a:gd name="connsiteY382" fmla="*/ 3497565 h 6858000"/>
              <a:gd name="connsiteX383" fmla="*/ 846153 w 12192000"/>
              <a:gd name="connsiteY383" fmla="*/ 3640613 h 6858000"/>
              <a:gd name="connsiteX384" fmla="*/ 848327 w 12192000"/>
              <a:gd name="connsiteY384" fmla="*/ 3665490 h 6858000"/>
              <a:gd name="connsiteX385" fmla="*/ 874417 w 12192000"/>
              <a:gd name="connsiteY385" fmla="*/ 3693478 h 6858000"/>
              <a:gd name="connsiteX386" fmla="*/ 1013562 w 12192000"/>
              <a:gd name="connsiteY386" fmla="*/ 3743233 h 6858000"/>
              <a:gd name="connsiteX387" fmla="*/ 1107050 w 12192000"/>
              <a:gd name="connsiteY387" fmla="*/ 3789879 h 6858000"/>
              <a:gd name="connsiteX388" fmla="*/ 1144011 w 12192000"/>
              <a:gd name="connsiteY388" fmla="*/ 3824086 h 6858000"/>
              <a:gd name="connsiteX389" fmla="*/ 1174449 w 12192000"/>
              <a:gd name="connsiteY389" fmla="*/ 3842745 h 6858000"/>
              <a:gd name="connsiteX390" fmla="*/ 1287504 w 12192000"/>
              <a:gd name="connsiteY390" fmla="*/ 3867622 h 6858000"/>
              <a:gd name="connsiteX391" fmla="*/ 1415779 w 12192000"/>
              <a:gd name="connsiteY391" fmla="*/ 3914268 h 6858000"/>
              <a:gd name="connsiteX392" fmla="*/ 1448391 w 12192000"/>
              <a:gd name="connsiteY392" fmla="*/ 3945365 h 6858000"/>
              <a:gd name="connsiteX393" fmla="*/ 1520138 w 12192000"/>
              <a:gd name="connsiteY393" fmla="*/ 3973353 h 6858000"/>
              <a:gd name="connsiteX394" fmla="*/ 1572317 w 12192000"/>
              <a:gd name="connsiteY394" fmla="*/ 3976463 h 6858000"/>
              <a:gd name="connsiteX395" fmla="*/ 1735378 w 12192000"/>
              <a:gd name="connsiteY395" fmla="*/ 4038657 h 6858000"/>
              <a:gd name="connsiteX396" fmla="*/ 1785384 w 12192000"/>
              <a:gd name="connsiteY396" fmla="*/ 4035547 h 6858000"/>
              <a:gd name="connsiteX397" fmla="*/ 1811473 w 12192000"/>
              <a:gd name="connsiteY397" fmla="*/ 4044876 h 6858000"/>
              <a:gd name="connsiteX398" fmla="*/ 1883220 w 12192000"/>
              <a:gd name="connsiteY398" fmla="*/ 4082193 h 6858000"/>
              <a:gd name="connsiteX399" fmla="*/ 1983231 w 12192000"/>
              <a:gd name="connsiteY399" fmla="*/ 4097742 h 6858000"/>
              <a:gd name="connsiteX400" fmla="*/ 2044107 w 12192000"/>
              <a:gd name="connsiteY400" fmla="*/ 4097742 h 6858000"/>
              <a:gd name="connsiteX401" fmla="*/ 2128899 w 12192000"/>
              <a:gd name="connsiteY401" fmla="*/ 4113290 h 6858000"/>
              <a:gd name="connsiteX402" fmla="*/ 2333268 w 12192000"/>
              <a:gd name="connsiteY402" fmla="*/ 4187924 h 6858000"/>
              <a:gd name="connsiteX403" fmla="*/ 2528941 w 12192000"/>
              <a:gd name="connsiteY403" fmla="*/ 4231460 h 6858000"/>
              <a:gd name="connsiteX404" fmla="*/ 3142050 w 12192000"/>
              <a:gd name="connsiteY404" fmla="*/ 4390056 h 6858000"/>
              <a:gd name="connsiteX405" fmla="*/ 3644278 w 12192000"/>
              <a:gd name="connsiteY405" fmla="*/ 4467799 h 6858000"/>
              <a:gd name="connsiteX406" fmla="*/ 4220427 w 12192000"/>
              <a:gd name="connsiteY406" fmla="*/ 4523774 h 6858000"/>
              <a:gd name="connsiteX407" fmla="*/ 5120522 w 12192000"/>
              <a:gd name="connsiteY407" fmla="*/ 4539322 h 6858000"/>
              <a:gd name="connsiteX408" fmla="*/ 6101062 w 12192000"/>
              <a:gd name="connsiteY408" fmla="*/ 4502006 h 6858000"/>
              <a:gd name="connsiteX409" fmla="*/ 6146719 w 12192000"/>
              <a:gd name="connsiteY409" fmla="*/ 4498896 h 6858000"/>
              <a:gd name="connsiteX410" fmla="*/ 6168460 w 12192000"/>
              <a:gd name="connsiteY410" fmla="*/ 4533103 h 6858000"/>
              <a:gd name="connsiteX411" fmla="*/ 6153241 w 12192000"/>
              <a:gd name="connsiteY411" fmla="*/ 4551761 h 6858000"/>
              <a:gd name="connsiteX412" fmla="*/ 5927130 w 12192000"/>
              <a:gd name="connsiteY412" fmla="*/ 4557981 h 6858000"/>
              <a:gd name="connsiteX413" fmla="*/ 5781463 w 12192000"/>
              <a:gd name="connsiteY413" fmla="*/ 4573529 h 6858000"/>
              <a:gd name="connsiteX414" fmla="*/ 5533611 w 12192000"/>
              <a:gd name="connsiteY414" fmla="*/ 4601517 h 6858000"/>
              <a:gd name="connsiteX415" fmla="*/ 5348808 w 12192000"/>
              <a:gd name="connsiteY415" fmla="*/ 4617065 h 6858000"/>
              <a:gd name="connsiteX416" fmla="*/ 5214011 w 12192000"/>
              <a:gd name="connsiteY416" fmla="*/ 4641943 h 6858000"/>
              <a:gd name="connsiteX417" fmla="*/ 5105303 w 12192000"/>
              <a:gd name="connsiteY417" fmla="*/ 4635724 h 6858000"/>
              <a:gd name="connsiteX418" fmla="*/ 5003119 w 12192000"/>
              <a:gd name="connsiteY418" fmla="*/ 4635724 h 6858000"/>
              <a:gd name="connsiteX419" fmla="*/ 4837884 w 12192000"/>
              <a:gd name="connsiteY419" fmla="*/ 4648162 h 6858000"/>
              <a:gd name="connsiteX420" fmla="*/ 4698739 w 12192000"/>
              <a:gd name="connsiteY420" fmla="*/ 4635724 h 6858000"/>
              <a:gd name="connsiteX421" fmla="*/ 4422622 w 12192000"/>
              <a:gd name="connsiteY421" fmla="*/ 4635724 h 6858000"/>
              <a:gd name="connsiteX422" fmla="*/ 4246516 w 12192000"/>
              <a:gd name="connsiteY422" fmla="*/ 4620175 h 6858000"/>
              <a:gd name="connsiteX423" fmla="*/ 3987793 w 12192000"/>
              <a:gd name="connsiteY423" fmla="*/ 4610846 h 6858000"/>
              <a:gd name="connsiteX424" fmla="*/ 3729070 w 12192000"/>
              <a:gd name="connsiteY424" fmla="*/ 4579749 h 6858000"/>
              <a:gd name="connsiteX425" fmla="*/ 3609491 w 12192000"/>
              <a:gd name="connsiteY425" fmla="*/ 4567310 h 6858000"/>
              <a:gd name="connsiteX426" fmla="*/ 3418167 w 12192000"/>
              <a:gd name="connsiteY426" fmla="*/ 4539322 h 6858000"/>
              <a:gd name="connsiteX427" fmla="*/ 3292066 w 12192000"/>
              <a:gd name="connsiteY427" fmla="*/ 4526883 h 6858000"/>
              <a:gd name="connsiteX428" fmla="*/ 3157269 w 12192000"/>
              <a:gd name="connsiteY428" fmla="*/ 4489567 h 6858000"/>
              <a:gd name="connsiteX429" fmla="*/ 3094219 w 12192000"/>
              <a:gd name="connsiteY429" fmla="*/ 4480237 h 6858000"/>
              <a:gd name="connsiteX430" fmla="*/ 2933332 w 12192000"/>
              <a:gd name="connsiteY430" fmla="*/ 4477128 h 6858000"/>
              <a:gd name="connsiteX431" fmla="*/ 2718092 w 12192000"/>
              <a:gd name="connsiteY431" fmla="*/ 4405604 h 6858000"/>
              <a:gd name="connsiteX432" fmla="*/ 2533290 w 12192000"/>
              <a:gd name="connsiteY432" fmla="*/ 4374507 h 6858000"/>
              <a:gd name="connsiteX433" fmla="*/ 2244128 w 12192000"/>
              <a:gd name="connsiteY433" fmla="*/ 4306093 h 6858000"/>
              <a:gd name="connsiteX434" fmla="*/ 2207168 w 12192000"/>
              <a:gd name="connsiteY434" fmla="*/ 4337190 h 6858000"/>
              <a:gd name="connsiteX435" fmla="*/ 2204994 w 12192000"/>
              <a:gd name="connsiteY435" fmla="*/ 4340300 h 6858000"/>
              <a:gd name="connsiteX436" fmla="*/ 2131073 w 12192000"/>
              <a:gd name="connsiteY436" fmla="*/ 4418043 h 6858000"/>
              <a:gd name="connsiteX437" fmla="*/ 2081067 w 12192000"/>
              <a:gd name="connsiteY437" fmla="*/ 4414933 h 6858000"/>
              <a:gd name="connsiteX438" fmla="*/ 2048455 w 12192000"/>
              <a:gd name="connsiteY438" fmla="*/ 4377617 h 6858000"/>
              <a:gd name="connsiteX439" fmla="*/ 2024540 w 12192000"/>
              <a:gd name="connsiteY439" fmla="*/ 4408714 h 6858000"/>
              <a:gd name="connsiteX440" fmla="*/ 1981057 w 12192000"/>
              <a:gd name="connsiteY440" fmla="*/ 4399385 h 6858000"/>
              <a:gd name="connsiteX441" fmla="*/ 1937574 w 12192000"/>
              <a:gd name="connsiteY441" fmla="*/ 4374507 h 6858000"/>
              <a:gd name="connsiteX442" fmla="*/ 1920181 w 12192000"/>
              <a:gd name="connsiteY442" fmla="*/ 4374507 h 6858000"/>
              <a:gd name="connsiteX443" fmla="*/ 1726682 w 12192000"/>
              <a:gd name="connsiteY443" fmla="*/ 4330971 h 6858000"/>
              <a:gd name="connsiteX444" fmla="*/ 1687547 w 12192000"/>
              <a:gd name="connsiteY444" fmla="*/ 4296764 h 6858000"/>
              <a:gd name="connsiteX445" fmla="*/ 1678851 w 12192000"/>
              <a:gd name="connsiteY445" fmla="*/ 4284325 h 6858000"/>
              <a:gd name="connsiteX446" fmla="*/ 1596233 w 12192000"/>
              <a:gd name="connsiteY446" fmla="*/ 4265667 h 6858000"/>
              <a:gd name="connsiteX447" fmla="*/ 1557098 w 12192000"/>
              <a:gd name="connsiteY447" fmla="*/ 4256337 h 6858000"/>
              <a:gd name="connsiteX448" fmla="*/ 1544054 w 12192000"/>
              <a:gd name="connsiteY448" fmla="*/ 4281215 h 6858000"/>
              <a:gd name="connsiteX449" fmla="*/ 1544054 w 12192000"/>
              <a:gd name="connsiteY449" fmla="*/ 4318532 h 6858000"/>
              <a:gd name="connsiteX450" fmla="*/ 1520138 w 12192000"/>
              <a:gd name="connsiteY450" fmla="*/ 4309203 h 6858000"/>
              <a:gd name="connsiteX451" fmla="*/ 1485352 w 12192000"/>
              <a:gd name="connsiteY451" fmla="*/ 4306093 h 6858000"/>
              <a:gd name="connsiteX452" fmla="*/ 1270111 w 12192000"/>
              <a:gd name="connsiteY452" fmla="*/ 4228350 h 6858000"/>
              <a:gd name="connsiteX453" fmla="*/ 1233151 w 12192000"/>
              <a:gd name="connsiteY453" fmla="*/ 4222131 h 6858000"/>
              <a:gd name="connsiteX454" fmla="*/ 1139663 w 12192000"/>
              <a:gd name="connsiteY454" fmla="*/ 4237679 h 6858000"/>
              <a:gd name="connsiteX455" fmla="*/ 1026607 w 12192000"/>
              <a:gd name="connsiteY455" fmla="*/ 4191033 h 6858000"/>
              <a:gd name="connsiteX456" fmla="*/ 972253 w 12192000"/>
              <a:gd name="connsiteY456" fmla="*/ 4209692 h 6858000"/>
              <a:gd name="connsiteX457" fmla="*/ 917900 w 12192000"/>
              <a:gd name="connsiteY457" fmla="*/ 4200362 h 6858000"/>
              <a:gd name="connsiteX458" fmla="*/ 867894 w 12192000"/>
              <a:gd name="connsiteY458" fmla="*/ 4166156 h 6858000"/>
              <a:gd name="connsiteX459" fmla="*/ 813541 w 12192000"/>
              <a:gd name="connsiteY459" fmla="*/ 4128839 h 6858000"/>
              <a:gd name="connsiteX460" fmla="*/ 757013 w 12192000"/>
              <a:gd name="connsiteY460" fmla="*/ 4156826 h 6858000"/>
              <a:gd name="connsiteX461" fmla="*/ 757013 w 12192000"/>
              <a:gd name="connsiteY461" fmla="*/ 4203472 h 6858000"/>
              <a:gd name="connsiteX462" fmla="*/ 791799 w 12192000"/>
              <a:gd name="connsiteY462" fmla="*/ 4228350 h 6858000"/>
              <a:gd name="connsiteX463" fmla="*/ 872243 w 12192000"/>
              <a:gd name="connsiteY463" fmla="*/ 4265667 h 6858000"/>
              <a:gd name="connsiteX464" fmla="*/ 878765 w 12192000"/>
              <a:gd name="connsiteY464" fmla="*/ 4281215 h 6858000"/>
              <a:gd name="connsiteX465" fmla="*/ 876591 w 12192000"/>
              <a:gd name="connsiteY465" fmla="*/ 4365178 h 6858000"/>
              <a:gd name="connsiteX466" fmla="*/ 878765 w 12192000"/>
              <a:gd name="connsiteY466" fmla="*/ 4371397 h 6858000"/>
              <a:gd name="connsiteX467" fmla="*/ 920074 w 12192000"/>
              <a:gd name="connsiteY467" fmla="*/ 4337190 h 6858000"/>
              <a:gd name="connsiteX468" fmla="*/ 952686 w 12192000"/>
              <a:gd name="connsiteY468" fmla="*/ 4352739 h 6858000"/>
              <a:gd name="connsiteX469" fmla="*/ 972253 w 12192000"/>
              <a:gd name="connsiteY469" fmla="*/ 4377617 h 6858000"/>
              <a:gd name="connsiteX470" fmla="*/ 1000517 w 12192000"/>
              <a:gd name="connsiteY470" fmla="*/ 4390056 h 6858000"/>
              <a:gd name="connsiteX471" fmla="*/ 1037478 w 12192000"/>
              <a:gd name="connsiteY471" fmla="*/ 4380726 h 6858000"/>
              <a:gd name="connsiteX472" fmla="*/ 1065742 w 12192000"/>
              <a:gd name="connsiteY472" fmla="*/ 4380726 h 6858000"/>
              <a:gd name="connsiteX473" fmla="*/ 1111399 w 12192000"/>
              <a:gd name="connsiteY473" fmla="*/ 4383836 h 6858000"/>
              <a:gd name="connsiteX474" fmla="*/ 1148359 w 12192000"/>
              <a:gd name="connsiteY474" fmla="*/ 4421153 h 6858000"/>
              <a:gd name="connsiteX475" fmla="*/ 1167926 w 12192000"/>
              <a:gd name="connsiteY475" fmla="*/ 4467799 h 6858000"/>
              <a:gd name="connsiteX476" fmla="*/ 1239673 w 12192000"/>
              <a:gd name="connsiteY476" fmla="*/ 4483347 h 6858000"/>
              <a:gd name="connsiteX477" fmla="*/ 1435346 w 12192000"/>
              <a:gd name="connsiteY477" fmla="*/ 4548651 h 6858000"/>
              <a:gd name="connsiteX478" fmla="*/ 1459262 w 12192000"/>
              <a:gd name="connsiteY478" fmla="*/ 4604626 h 6858000"/>
              <a:gd name="connsiteX479" fmla="*/ 1452739 w 12192000"/>
              <a:gd name="connsiteY479" fmla="*/ 4648162 h 6858000"/>
              <a:gd name="connsiteX480" fmla="*/ 1476655 w 12192000"/>
              <a:gd name="connsiteY480" fmla="*/ 4623285 h 6858000"/>
              <a:gd name="connsiteX481" fmla="*/ 1637542 w 12192000"/>
              <a:gd name="connsiteY481" fmla="*/ 4582858 h 6858000"/>
              <a:gd name="connsiteX482" fmla="*/ 1691895 w 12192000"/>
              <a:gd name="connsiteY482" fmla="*/ 4582858 h 6858000"/>
              <a:gd name="connsiteX483" fmla="*/ 1709289 w 12192000"/>
              <a:gd name="connsiteY483" fmla="*/ 4585968 h 6858000"/>
              <a:gd name="connsiteX484" fmla="*/ 1707114 w 12192000"/>
              <a:gd name="connsiteY484" fmla="*/ 4607736 h 6858000"/>
              <a:gd name="connsiteX485" fmla="*/ 1715811 w 12192000"/>
              <a:gd name="connsiteY485" fmla="*/ 4635724 h 6858000"/>
              <a:gd name="connsiteX486" fmla="*/ 1735378 w 12192000"/>
              <a:gd name="connsiteY486" fmla="*/ 4645053 h 6858000"/>
              <a:gd name="connsiteX487" fmla="*/ 1748423 w 12192000"/>
              <a:gd name="connsiteY487" fmla="*/ 4685479 h 6858000"/>
              <a:gd name="connsiteX488" fmla="*/ 1746249 w 12192000"/>
              <a:gd name="connsiteY488" fmla="*/ 4716576 h 6858000"/>
              <a:gd name="connsiteX489" fmla="*/ 1770165 w 12192000"/>
              <a:gd name="connsiteY489" fmla="*/ 4719686 h 6858000"/>
              <a:gd name="connsiteX490" fmla="*/ 1837563 w 12192000"/>
              <a:gd name="connsiteY490" fmla="*/ 4682369 h 6858000"/>
              <a:gd name="connsiteX491" fmla="*/ 1857131 w 12192000"/>
              <a:gd name="connsiteY491" fmla="*/ 4701028 h 6858000"/>
              <a:gd name="connsiteX492" fmla="*/ 1857131 w 12192000"/>
              <a:gd name="connsiteY492" fmla="*/ 4722796 h 6858000"/>
              <a:gd name="connsiteX493" fmla="*/ 1872349 w 12192000"/>
              <a:gd name="connsiteY493" fmla="*/ 4738344 h 6858000"/>
              <a:gd name="connsiteX494" fmla="*/ 1931051 w 12192000"/>
              <a:gd name="connsiteY494" fmla="*/ 4757003 h 6858000"/>
              <a:gd name="connsiteX495" fmla="*/ 2037584 w 12192000"/>
              <a:gd name="connsiteY495" fmla="*/ 4763222 h 6858000"/>
              <a:gd name="connsiteX496" fmla="*/ 2111506 w 12192000"/>
              <a:gd name="connsiteY496" fmla="*/ 4781880 h 6858000"/>
              <a:gd name="connsiteX497" fmla="*/ 2235432 w 12192000"/>
              <a:gd name="connsiteY497" fmla="*/ 4834746 h 6858000"/>
              <a:gd name="connsiteX498" fmla="*/ 2315875 w 12192000"/>
              <a:gd name="connsiteY498" fmla="*/ 4865843 h 6858000"/>
              <a:gd name="connsiteX499" fmla="*/ 2372403 w 12192000"/>
              <a:gd name="connsiteY499" fmla="*/ 4865843 h 6858000"/>
              <a:gd name="connsiteX500" fmla="*/ 2396319 w 12192000"/>
              <a:gd name="connsiteY500" fmla="*/ 4868953 h 6858000"/>
              <a:gd name="connsiteX501" fmla="*/ 2491981 w 12192000"/>
              <a:gd name="connsiteY501" fmla="*/ 4924928 h 6858000"/>
              <a:gd name="connsiteX502" fmla="*/ 2733311 w 12192000"/>
              <a:gd name="connsiteY502" fmla="*/ 4977793 h 6858000"/>
              <a:gd name="connsiteX503" fmla="*/ 2876805 w 12192000"/>
              <a:gd name="connsiteY503" fmla="*/ 4987122 h 6858000"/>
              <a:gd name="connsiteX504" fmla="*/ 3011602 w 12192000"/>
              <a:gd name="connsiteY504" fmla="*/ 5039987 h 6858000"/>
              <a:gd name="connsiteX505" fmla="*/ 3033343 w 12192000"/>
              <a:gd name="connsiteY505" fmla="*/ 5049316 h 6858000"/>
              <a:gd name="connsiteX506" fmla="*/ 3294241 w 12192000"/>
              <a:gd name="connsiteY506" fmla="*/ 5086633 h 6858000"/>
              <a:gd name="connsiteX507" fmla="*/ 3574705 w 12192000"/>
              <a:gd name="connsiteY507" fmla="*/ 5123950 h 6858000"/>
              <a:gd name="connsiteX508" fmla="*/ 3931265 w 12192000"/>
              <a:gd name="connsiteY508" fmla="*/ 5164376 h 6858000"/>
              <a:gd name="connsiteX509" fmla="*/ 4094326 w 12192000"/>
              <a:gd name="connsiteY509" fmla="*/ 5179925 h 6858000"/>
              <a:gd name="connsiteX510" fmla="*/ 4713957 w 12192000"/>
              <a:gd name="connsiteY510" fmla="*/ 5204803 h 6858000"/>
              <a:gd name="connsiteX511" fmla="*/ 4722654 w 12192000"/>
              <a:gd name="connsiteY511" fmla="*/ 5207912 h 6858000"/>
              <a:gd name="connsiteX512" fmla="*/ 4763963 w 12192000"/>
              <a:gd name="connsiteY512" fmla="*/ 5207912 h 6858000"/>
              <a:gd name="connsiteX513" fmla="*/ 4896585 w 12192000"/>
              <a:gd name="connsiteY513" fmla="*/ 5204803 h 6858000"/>
              <a:gd name="connsiteX514" fmla="*/ 5107478 w 12192000"/>
              <a:gd name="connsiteY514" fmla="*/ 5192364 h 6858000"/>
              <a:gd name="connsiteX515" fmla="*/ 5400987 w 12192000"/>
              <a:gd name="connsiteY515" fmla="*/ 5161266 h 6858000"/>
              <a:gd name="connsiteX516" fmla="*/ 5785811 w 12192000"/>
              <a:gd name="connsiteY516" fmla="*/ 5136389 h 6858000"/>
              <a:gd name="connsiteX517" fmla="*/ 6288038 w 12192000"/>
              <a:gd name="connsiteY517" fmla="*/ 5095962 h 6858000"/>
              <a:gd name="connsiteX518" fmla="*/ 6814182 w 12192000"/>
              <a:gd name="connsiteY518" fmla="*/ 5005780 h 6858000"/>
              <a:gd name="connsiteX519" fmla="*/ 7296842 w 12192000"/>
              <a:gd name="connsiteY519" fmla="*/ 4934257 h 6858000"/>
              <a:gd name="connsiteX520" fmla="*/ 7414246 w 12192000"/>
              <a:gd name="connsiteY520" fmla="*/ 4906269 h 6858000"/>
              <a:gd name="connsiteX521" fmla="*/ 7577307 w 12192000"/>
              <a:gd name="connsiteY521" fmla="*/ 4881392 h 6858000"/>
              <a:gd name="connsiteX522" fmla="*/ 7746890 w 12192000"/>
              <a:gd name="connsiteY522" fmla="*/ 4837855 h 6858000"/>
              <a:gd name="connsiteX523" fmla="*/ 7949085 w 12192000"/>
              <a:gd name="connsiteY523" fmla="*/ 4806758 h 6858000"/>
              <a:gd name="connsiteX524" fmla="*/ 8099101 w 12192000"/>
              <a:gd name="connsiteY524" fmla="*/ 4781880 h 6858000"/>
              <a:gd name="connsiteX525" fmla="*/ 8190416 w 12192000"/>
              <a:gd name="connsiteY525" fmla="*/ 4788100 h 6858000"/>
              <a:gd name="connsiteX526" fmla="*/ 8436094 w 12192000"/>
              <a:gd name="connsiteY526" fmla="*/ 4781880 h 6858000"/>
              <a:gd name="connsiteX527" fmla="*/ 8525234 w 12192000"/>
              <a:gd name="connsiteY527" fmla="*/ 4797429 h 6858000"/>
              <a:gd name="connsiteX528" fmla="*/ 8553498 w 12192000"/>
              <a:gd name="connsiteY528" fmla="*/ 4791210 h 6858000"/>
              <a:gd name="connsiteX529" fmla="*/ 8596980 w 12192000"/>
              <a:gd name="connsiteY529" fmla="*/ 4760112 h 6858000"/>
              <a:gd name="connsiteX530" fmla="*/ 8723081 w 12192000"/>
              <a:gd name="connsiteY530" fmla="*/ 4716576 h 6858000"/>
              <a:gd name="connsiteX531" fmla="*/ 8742648 w 12192000"/>
              <a:gd name="connsiteY531" fmla="*/ 4713467 h 6858000"/>
              <a:gd name="connsiteX532" fmla="*/ 8773086 w 12192000"/>
              <a:gd name="connsiteY532" fmla="*/ 4688589 h 6858000"/>
              <a:gd name="connsiteX533" fmla="*/ 8814395 w 12192000"/>
              <a:gd name="connsiteY533" fmla="*/ 4638833 h 6858000"/>
              <a:gd name="connsiteX534" fmla="*/ 8844833 w 12192000"/>
              <a:gd name="connsiteY534" fmla="*/ 4657492 h 6858000"/>
              <a:gd name="connsiteX535" fmla="*/ 8870923 w 12192000"/>
              <a:gd name="connsiteY535" fmla="*/ 4654382 h 6858000"/>
              <a:gd name="connsiteX536" fmla="*/ 8918754 w 12192000"/>
              <a:gd name="connsiteY536" fmla="*/ 4617065 h 6858000"/>
              <a:gd name="connsiteX537" fmla="*/ 9118775 w 12192000"/>
              <a:gd name="connsiteY537" fmla="*/ 4539322 h 6858000"/>
              <a:gd name="connsiteX538" fmla="*/ 9157910 w 12192000"/>
              <a:gd name="connsiteY538" fmla="*/ 4536212 h 6858000"/>
              <a:gd name="connsiteX539" fmla="*/ 9201393 w 12192000"/>
              <a:gd name="connsiteY539" fmla="*/ 4542432 h 6858000"/>
              <a:gd name="connsiteX540" fmla="*/ 9216612 w 12192000"/>
              <a:gd name="connsiteY540" fmla="*/ 4548651 h 6858000"/>
              <a:gd name="connsiteX541" fmla="*/ 9216612 w 12192000"/>
              <a:gd name="connsiteY541" fmla="*/ 4570419 h 6858000"/>
              <a:gd name="connsiteX542" fmla="*/ 9199219 w 12192000"/>
              <a:gd name="connsiteY542" fmla="*/ 4607736 h 6858000"/>
              <a:gd name="connsiteX543" fmla="*/ 9155736 w 12192000"/>
              <a:gd name="connsiteY543" fmla="*/ 4626394 h 6858000"/>
              <a:gd name="connsiteX544" fmla="*/ 9120949 w 12192000"/>
              <a:gd name="connsiteY544" fmla="*/ 4641943 h 6858000"/>
              <a:gd name="connsiteX545" fmla="*/ 9105730 w 12192000"/>
              <a:gd name="connsiteY545" fmla="*/ 4685479 h 6858000"/>
              <a:gd name="connsiteX546" fmla="*/ 9147039 w 12192000"/>
              <a:gd name="connsiteY546" fmla="*/ 4701028 h 6858000"/>
              <a:gd name="connsiteX547" fmla="*/ 9305752 w 12192000"/>
              <a:gd name="connsiteY547" fmla="*/ 4595297 h 6858000"/>
              <a:gd name="connsiteX548" fmla="*/ 9327493 w 12192000"/>
              <a:gd name="connsiteY548" fmla="*/ 4582858 h 6858000"/>
              <a:gd name="connsiteX549" fmla="*/ 9381847 w 12192000"/>
              <a:gd name="connsiteY549" fmla="*/ 4548651 h 6858000"/>
              <a:gd name="connsiteX550" fmla="*/ 9518818 w 12192000"/>
              <a:gd name="connsiteY550" fmla="*/ 4458469 h 6858000"/>
              <a:gd name="connsiteX551" fmla="*/ 9603610 w 12192000"/>
              <a:gd name="connsiteY551" fmla="*/ 4411824 h 6858000"/>
              <a:gd name="connsiteX552" fmla="*/ 9810153 w 12192000"/>
              <a:gd name="connsiteY552" fmla="*/ 4240789 h 6858000"/>
              <a:gd name="connsiteX553" fmla="*/ 9881900 w 12192000"/>
              <a:gd name="connsiteY553" fmla="*/ 4178594 h 6858000"/>
              <a:gd name="connsiteX554" fmla="*/ 9931906 w 12192000"/>
              <a:gd name="connsiteY554" fmla="*/ 4166156 h 6858000"/>
              <a:gd name="connsiteX555" fmla="*/ 10025394 w 12192000"/>
              <a:gd name="connsiteY555" fmla="*/ 4122619 h 6858000"/>
              <a:gd name="connsiteX556" fmla="*/ 10055832 w 12192000"/>
              <a:gd name="connsiteY556" fmla="*/ 4051096 h 6858000"/>
              <a:gd name="connsiteX557" fmla="*/ 10177584 w 12192000"/>
              <a:gd name="connsiteY557" fmla="*/ 3911158 h 6858000"/>
              <a:gd name="connsiteX558" fmla="*/ 10325426 w 12192000"/>
              <a:gd name="connsiteY558" fmla="*/ 3923597 h 6858000"/>
              <a:gd name="connsiteX559" fmla="*/ 10371083 w 12192000"/>
              <a:gd name="connsiteY559" fmla="*/ 3892500 h 6858000"/>
              <a:gd name="connsiteX560" fmla="*/ 10377605 w 12192000"/>
              <a:gd name="connsiteY560" fmla="*/ 3867622 h 6858000"/>
              <a:gd name="connsiteX561" fmla="*/ 10381954 w 12192000"/>
              <a:gd name="connsiteY561" fmla="*/ 3864513 h 6858000"/>
              <a:gd name="connsiteX562" fmla="*/ 10449352 w 12192000"/>
              <a:gd name="connsiteY562" fmla="*/ 3833415 h 6858000"/>
              <a:gd name="connsiteX563" fmla="*/ 10471094 w 12192000"/>
              <a:gd name="connsiteY563" fmla="*/ 3768111 h 6858000"/>
              <a:gd name="connsiteX564" fmla="*/ 10553711 w 12192000"/>
              <a:gd name="connsiteY564" fmla="*/ 3730795 h 6858000"/>
              <a:gd name="connsiteX565" fmla="*/ 10608065 w 12192000"/>
              <a:gd name="connsiteY565" fmla="*/ 3780550 h 6858000"/>
              <a:gd name="connsiteX566" fmla="*/ 10627632 w 12192000"/>
              <a:gd name="connsiteY566" fmla="*/ 3783660 h 6858000"/>
              <a:gd name="connsiteX567" fmla="*/ 10716772 w 12192000"/>
              <a:gd name="connsiteY567" fmla="*/ 3646832 h 6858000"/>
              <a:gd name="connsiteX568" fmla="*/ 10773300 w 12192000"/>
              <a:gd name="connsiteY568" fmla="*/ 3531772 h 6858000"/>
              <a:gd name="connsiteX569" fmla="*/ 10888529 w 12192000"/>
              <a:gd name="connsiteY569" fmla="*/ 3447810 h 6858000"/>
              <a:gd name="connsiteX570" fmla="*/ 11045068 w 12192000"/>
              <a:gd name="connsiteY570" fmla="*/ 3363848 h 6858000"/>
              <a:gd name="connsiteX571" fmla="*/ 11116815 w 12192000"/>
              <a:gd name="connsiteY571" fmla="*/ 3301653 h 6858000"/>
              <a:gd name="connsiteX572" fmla="*/ 11216825 w 12192000"/>
              <a:gd name="connsiteY572" fmla="*/ 3214581 h 6858000"/>
              <a:gd name="connsiteX573" fmla="*/ 11327707 w 12192000"/>
              <a:gd name="connsiteY573" fmla="*/ 3071534 h 6858000"/>
              <a:gd name="connsiteX574" fmla="*/ 11469026 w 12192000"/>
              <a:gd name="connsiteY574" fmla="*/ 2850744 h 6858000"/>
              <a:gd name="connsiteX575" fmla="*/ 11503813 w 12192000"/>
              <a:gd name="connsiteY575" fmla="*/ 2695257 h 6858000"/>
              <a:gd name="connsiteX576" fmla="*/ 11510335 w 12192000"/>
              <a:gd name="connsiteY576" fmla="*/ 2648612 h 6858000"/>
              <a:gd name="connsiteX577" fmla="*/ 11501638 w 12192000"/>
              <a:gd name="connsiteY577" fmla="*/ 2623734 h 6858000"/>
              <a:gd name="connsiteX578" fmla="*/ 11355971 w 12192000"/>
              <a:gd name="connsiteY578" fmla="*/ 2598856 h 6858000"/>
              <a:gd name="connsiteX579" fmla="*/ 11375538 w 12192000"/>
              <a:gd name="connsiteY579" fmla="*/ 2542881 h 6858000"/>
              <a:gd name="connsiteX580" fmla="*/ 11386409 w 12192000"/>
              <a:gd name="connsiteY580" fmla="*/ 2524223 h 6858000"/>
              <a:gd name="connsiteX581" fmla="*/ 11392931 w 12192000"/>
              <a:gd name="connsiteY581" fmla="*/ 2483796 h 6858000"/>
              <a:gd name="connsiteX582" fmla="*/ 11366841 w 12192000"/>
              <a:gd name="connsiteY582" fmla="*/ 2480687 h 6858000"/>
              <a:gd name="connsiteX583" fmla="*/ 11160298 w 12192000"/>
              <a:gd name="connsiteY583" fmla="*/ 2577088 h 6858000"/>
              <a:gd name="connsiteX584" fmla="*/ 10982018 w 12192000"/>
              <a:gd name="connsiteY584" fmla="*/ 2720135 h 6858000"/>
              <a:gd name="connsiteX585" fmla="*/ 10958102 w 12192000"/>
              <a:gd name="connsiteY585" fmla="*/ 2726355 h 6858000"/>
              <a:gd name="connsiteX586" fmla="*/ 10949406 w 12192000"/>
              <a:gd name="connsiteY586" fmla="*/ 2682819 h 6858000"/>
              <a:gd name="connsiteX587" fmla="*/ 10968973 w 12192000"/>
              <a:gd name="connsiteY587" fmla="*/ 2589527 h 6858000"/>
              <a:gd name="connsiteX588" fmla="*/ 10984192 w 12192000"/>
              <a:gd name="connsiteY588" fmla="*/ 2573979 h 6858000"/>
              <a:gd name="connsiteX589" fmla="*/ 11168994 w 12192000"/>
              <a:gd name="connsiteY589" fmla="*/ 2415383 h 6858000"/>
              <a:gd name="connsiteX590" fmla="*/ 11219000 w 12192000"/>
              <a:gd name="connsiteY590" fmla="*/ 2368737 h 6858000"/>
              <a:gd name="connsiteX591" fmla="*/ 11442937 w 12192000"/>
              <a:gd name="connsiteY591" fmla="*/ 2216361 h 6858000"/>
              <a:gd name="connsiteX592" fmla="*/ 11510335 w 12192000"/>
              <a:gd name="connsiteY592" fmla="*/ 2169715 h 6858000"/>
              <a:gd name="connsiteX593" fmla="*/ 11519032 w 12192000"/>
              <a:gd name="connsiteY593" fmla="*/ 2088862 h 6858000"/>
              <a:gd name="connsiteX594" fmla="*/ 11497290 w 12192000"/>
              <a:gd name="connsiteY594" fmla="*/ 2060874 h 6858000"/>
              <a:gd name="connsiteX595" fmla="*/ 11386409 w 12192000"/>
              <a:gd name="connsiteY595" fmla="*/ 2008009 h 6858000"/>
              <a:gd name="connsiteX596" fmla="*/ 11369016 w 12192000"/>
              <a:gd name="connsiteY596" fmla="*/ 1967583 h 6858000"/>
              <a:gd name="connsiteX597" fmla="*/ 11375538 w 12192000"/>
              <a:gd name="connsiteY597" fmla="*/ 1945815 h 6858000"/>
              <a:gd name="connsiteX598" fmla="*/ 11355971 w 12192000"/>
              <a:gd name="connsiteY598" fmla="*/ 1914717 h 6858000"/>
              <a:gd name="connsiteX599" fmla="*/ 11319010 w 12192000"/>
              <a:gd name="connsiteY599" fmla="*/ 1871181 h 6858000"/>
              <a:gd name="connsiteX600" fmla="*/ 11288572 w 12192000"/>
              <a:gd name="connsiteY600" fmla="*/ 1849413 h 6858000"/>
              <a:gd name="connsiteX601" fmla="*/ 11264657 w 12192000"/>
              <a:gd name="connsiteY601" fmla="*/ 1880511 h 6858000"/>
              <a:gd name="connsiteX602" fmla="*/ 11245089 w 12192000"/>
              <a:gd name="connsiteY602" fmla="*/ 1889840 h 6858000"/>
              <a:gd name="connsiteX603" fmla="*/ 11245089 w 12192000"/>
              <a:gd name="connsiteY603" fmla="*/ 1861852 h 6858000"/>
              <a:gd name="connsiteX604" fmla="*/ 11275527 w 12192000"/>
              <a:gd name="connsiteY604" fmla="*/ 1787219 h 6858000"/>
              <a:gd name="connsiteX605" fmla="*/ 11186387 w 12192000"/>
              <a:gd name="connsiteY605" fmla="*/ 1774780 h 6858000"/>
              <a:gd name="connsiteX606" fmla="*/ 11147253 w 12192000"/>
              <a:gd name="connsiteY606" fmla="*/ 1840084 h 6858000"/>
              <a:gd name="connsiteX607" fmla="*/ 11145079 w 12192000"/>
              <a:gd name="connsiteY607" fmla="*/ 1864962 h 6858000"/>
              <a:gd name="connsiteX608" fmla="*/ 11132034 w 12192000"/>
              <a:gd name="connsiteY608" fmla="*/ 1877401 h 6858000"/>
              <a:gd name="connsiteX609" fmla="*/ 11121163 w 12192000"/>
              <a:gd name="connsiteY609" fmla="*/ 1861852 h 6858000"/>
              <a:gd name="connsiteX610" fmla="*/ 11153775 w 12192000"/>
              <a:gd name="connsiteY610" fmla="*/ 1731244 h 6858000"/>
              <a:gd name="connsiteX611" fmla="*/ 11188562 w 12192000"/>
              <a:gd name="connsiteY611" fmla="*/ 1656611 h 6858000"/>
              <a:gd name="connsiteX612" fmla="*/ 11277701 w 12192000"/>
              <a:gd name="connsiteY612" fmla="*/ 1566429 h 6858000"/>
              <a:gd name="connsiteX613" fmla="*/ 11332055 w 12192000"/>
              <a:gd name="connsiteY613" fmla="*/ 1560209 h 6858000"/>
              <a:gd name="connsiteX614" fmla="*/ 11519032 w 12192000"/>
              <a:gd name="connsiteY614" fmla="*/ 1494905 h 6858000"/>
              <a:gd name="connsiteX615" fmla="*/ 11551644 w 12192000"/>
              <a:gd name="connsiteY615" fmla="*/ 1473137 h 6858000"/>
              <a:gd name="connsiteX616" fmla="*/ 11590778 w 12192000"/>
              <a:gd name="connsiteY616" fmla="*/ 1401613 h 6858000"/>
              <a:gd name="connsiteX617" fmla="*/ 11649480 w 12192000"/>
              <a:gd name="connsiteY617" fmla="*/ 1354968 h 6858000"/>
              <a:gd name="connsiteX618" fmla="*/ 11712531 w 12192000"/>
              <a:gd name="connsiteY618" fmla="*/ 1345639 h 6858000"/>
              <a:gd name="connsiteX619" fmla="*/ 11777755 w 12192000"/>
              <a:gd name="connsiteY619" fmla="*/ 1317651 h 6858000"/>
              <a:gd name="connsiteX620" fmla="*/ 11819064 w 12192000"/>
              <a:gd name="connsiteY620" fmla="*/ 1264786 h 6858000"/>
              <a:gd name="connsiteX621" fmla="*/ 11877766 w 12192000"/>
              <a:gd name="connsiteY621" fmla="*/ 1165275 h 6858000"/>
              <a:gd name="connsiteX622" fmla="*/ 11882114 w 12192000"/>
              <a:gd name="connsiteY622" fmla="*/ 1211920 h 6858000"/>
              <a:gd name="connsiteX623" fmla="*/ 11938642 w 12192000"/>
              <a:gd name="connsiteY623" fmla="*/ 1152836 h 6858000"/>
              <a:gd name="connsiteX624" fmla="*/ 11986473 w 12192000"/>
              <a:gd name="connsiteY624" fmla="*/ 1025337 h 6858000"/>
              <a:gd name="connsiteX625" fmla="*/ 11966906 w 12192000"/>
              <a:gd name="connsiteY625" fmla="*/ 810766 h 6858000"/>
              <a:gd name="connsiteX626" fmla="*/ 11877766 w 12192000"/>
              <a:gd name="connsiteY626" fmla="*/ 636622 h 6858000"/>
              <a:gd name="connsiteX627" fmla="*/ 11845153 w 12192000"/>
              <a:gd name="connsiteY627" fmla="*/ 683268 h 6858000"/>
              <a:gd name="connsiteX628" fmla="*/ 11806019 w 12192000"/>
              <a:gd name="connsiteY628" fmla="*/ 683268 h 6858000"/>
              <a:gd name="connsiteX629" fmla="*/ 11732098 w 12192000"/>
              <a:gd name="connsiteY629" fmla="*/ 642841 h 6858000"/>
              <a:gd name="connsiteX630" fmla="*/ 11649480 w 12192000"/>
              <a:gd name="connsiteY630" fmla="*/ 664610 h 6858000"/>
              <a:gd name="connsiteX631" fmla="*/ 11584256 w 12192000"/>
              <a:gd name="connsiteY631" fmla="*/ 733023 h 6858000"/>
              <a:gd name="connsiteX632" fmla="*/ 11555992 w 12192000"/>
              <a:gd name="connsiteY632" fmla="*/ 776560 h 6858000"/>
              <a:gd name="connsiteX633" fmla="*/ 11575559 w 12192000"/>
              <a:gd name="connsiteY633" fmla="*/ 701926 h 6858000"/>
              <a:gd name="connsiteX634" fmla="*/ 11619042 w 12192000"/>
              <a:gd name="connsiteY634" fmla="*/ 617964 h 6858000"/>
              <a:gd name="connsiteX635" fmla="*/ 11623391 w 12192000"/>
              <a:gd name="connsiteY635" fmla="*/ 565098 h 6858000"/>
              <a:gd name="connsiteX636" fmla="*/ 11588604 w 12192000"/>
              <a:gd name="connsiteY636" fmla="*/ 565098 h 6858000"/>
              <a:gd name="connsiteX637" fmla="*/ 11523380 w 12192000"/>
              <a:gd name="connsiteY637" fmla="*/ 621073 h 6858000"/>
              <a:gd name="connsiteX638" fmla="*/ 11462504 w 12192000"/>
              <a:gd name="connsiteY638" fmla="*/ 658390 h 6858000"/>
              <a:gd name="connsiteX639" fmla="*/ 11458156 w 12192000"/>
              <a:gd name="connsiteY639" fmla="*/ 661500 h 6858000"/>
              <a:gd name="connsiteX640" fmla="*/ 11451633 w 12192000"/>
              <a:gd name="connsiteY640" fmla="*/ 661500 h 6858000"/>
              <a:gd name="connsiteX641" fmla="*/ 11455981 w 12192000"/>
              <a:gd name="connsiteY641" fmla="*/ 658390 h 6858000"/>
              <a:gd name="connsiteX642" fmla="*/ 11458156 w 12192000"/>
              <a:gd name="connsiteY642" fmla="*/ 652171 h 6858000"/>
              <a:gd name="connsiteX643" fmla="*/ 11499464 w 12192000"/>
              <a:gd name="connsiteY643" fmla="*/ 577537 h 6858000"/>
              <a:gd name="connsiteX644" fmla="*/ 11510335 w 12192000"/>
              <a:gd name="connsiteY644" fmla="*/ 543330 h 6858000"/>
              <a:gd name="connsiteX645" fmla="*/ 11499464 w 12192000"/>
              <a:gd name="connsiteY645" fmla="*/ 518453 h 6858000"/>
              <a:gd name="connsiteX646" fmla="*/ 11479897 w 12192000"/>
              <a:gd name="connsiteY646" fmla="*/ 524672 h 6858000"/>
              <a:gd name="connsiteX647" fmla="*/ 11475549 w 12192000"/>
              <a:gd name="connsiteY647" fmla="*/ 530891 h 6858000"/>
              <a:gd name="connsiteX648" fmla="*/ 11397279 w 12192000"/>
              <a:gd name="connsiteY648" fmla="*/ 661500 h 6858000"/>
              <a:gd name="connsiteX649" fmla="*/ 11358145 w 12192000"/>
              <a:gd name="connsiteY649" fmla="*/ 664610 h 6858000"/>
              <a:gd name="connsiteX650" fmla="*/ 11338578 w 12192000"/>
              <a:gd name="connsiteY650" fmla="*/ 677048 h 6858000"/>
              <a:gd name="connsiteX651" fmla="*/ 11303791 w 12192000"/>
              <a:gd name="connsiteY651" fmla="*/ 717475 h 6858000"/>
              <a:gd name="connsiteX652" fmla="*/ 11234219 w 12192000"/>
              <a:gd name="connsiteY652" fmla="*/ 751682 h 6858000"/>
              <a:gd name="connsiteX653" fmla="*/ 11110292 w 12192000"/>
              <a:gd name="connsiteY653" fmla="*/ 823205 h 6858000"/>
              <a:gd name="connsiteX654" fmla="*/ 11105944 w 12192000"/>
              <a:gd name="connsiteY654" fmla="*/ 823205 h 6858000"/>
              <a:gd name="connsiteX655" fmla="*/ 11108118 w 12192000"/>
              <a:gd name="connsiteY655" fmla="*/ 820096 h 6858000"/>
              <a:gd name="connsiteX656" fmla="*/ 11108118 w 12192000"/>
              <a:gd name="connsiteY656" fmla="*/ 776560 h 6858000"/>
              <a:gd name="connsiteX657" fmla="*/ 11138556 w 12192000"/>
              <a:gd name="connsiteY657" fmla="*/ 686378 h 6858000"/>
              <a:gd name="connsiteX658" fmla="*/ 11166820 w 12192000"/>
              <a:gd name="connsiteY658" fmla="*/ 692597 h 6858000"/>
              <a:gd name="connsiteX659" fmla="*/ 11190736 w 12192000"/>
              <a:gd name="connsiteY659" fmla="*/ 745462 h 6858000"/>
              <a:gd name="connsiteX660" fmla="*/ 11229870 w 12192000"/>
              <a:gd name="connsiteY660" fmla="*/ 717475 h 6858000"/>
              <a:gd name="connsiteX661" fmla="*/ 11253786 w 12192000"/>
              <a:gd name="connsiteY661" fmla="*/ 649061 h 6858000"/>
              <a:gd name="connsiteX662" fmla="*/ 11247263 w 12192000"/>
              <a:gd name="connsiteY662" fmla="*/ 593086 h 6858000"/>
              <a:gd name="connsiteX663" fmla="*/ 11210303 w 12192000"/>
              <a:gd name="connsiteY663" fmla="*/ 552660 h 6858000"/>
              <a:gd name="connsiteX664" fmla="*/ 11177691 w 12192000"/>
              <a:gd name="connsiteY664" fmla="*/ 558879 h 6858000"/>
              <a:gd name="connsiteX665" fmla="*/ 11140730 w 12192000"/>
              <a:gd name="connsiteY665" fmla="*/ 502904 h 6858000"/>
              <a:gd name="connsiteX666" fmla="*/ 11118989 w 12192000"/>
              <a:gd name="connsiteY666" fmla="*/ 453148 h 6858000"/>
              <a:gd name="connsiteX667" fmla="*/ 11029849 w 12192000"/>
              <a:gd name="connsiteY667" fmla="*/ 403393 h 6858000"/>
              <a:gd name="connsiteX668" fmla="*/ 11010282 w 12192000"/>
              <a:gd name="connsiteY668" fmla="*/ 362967 h 6858000"/>
              <a:gd name="connsiteX669" fmla="*/ 11027675 w 12192000"/>
              <a:gd name="connsiteY669" fmla="*/ 303882 h 6858000"/>
              <a:gd name="connsiteX670" fmla="*/ 10895052 w 12192000"/>
              <a:gd name="connsiteY670" fmla="*/ 372296 h 6858000"/>
              <a:gd name="connsiteX671" fmla="*/ 10810260 w 12192000"/>
              <a:gd name="connsiteY671" fmla="*/ 446929 h 6858000"/>
              <a:gd name="connsiteX672" fmla="*/ 10805912 w 12192000"/>
              <a:gd name="connsiteY672" fmla="*/ 446929 h 6858000"/>
              <a:gd name="connsiteX673" fmla="*/ 10747210 w 12192000"/>
              <a:gd name="connsiteY673" fmla="*/ 437600 h 6858000"/>
              <a:gd name="connsiteX674" fmla="*/ 10721120 w 12192000"/>
              <a:gd name="connsiteY674" fmla="*/ 474917 h 6858000"/>
              <a:gd name="connsiteX675" fmla="*/ 10708075 w 12192000"/>
              <a:gd name="connsiteY675" fmla="*/ 465587 h 6858000"/>
              <a:gd name="connsiteX676" fmla="*/ 10734165 w 12192000"/>
              <a:gd name="connsiteY676" fmla="*/ 375405 h 6858000"/>
              <a:gd name="connsiteX677" fmla="*/ 10779822 w 12192000"/>
              <a:gd name="connsiteY677" fmla="*/ 319430 h 6858000"/>
              <a:gd name="connsiteX678" fmla="*/ 10714598 w 12192000"/>
              <a:gd name="connsiteY678" fmla="*/ 313211 h 6858000"/>
              <a:gd name="connsiteX679" fmla="*/ 10734165 w 12192000"/>
              <a:gd name="connsiteY679" fmla="*/ 254126 h 6858000"/>
              <a:gd name="connsiteX680" fmla="*/ 10749384 w 12192000"/>
              <a:gd name="connsiteY680" fmla="*/ 204371 h 6858000"/>
              <a:gd name="connsiteX681" fmla="*/ 10734165 w 12192000"/>
              <a:gd name="connsiteY681" fmla="*/ 188822 h 6858000"/>
              <a:gd name="connsiteX682" fmla="*/ 10681986 w 12192000"/>
              <a:gd name="connsiteY682" fmla="*/ 260346 h 6858000"/>
              <a:gd name="connsiteX683" fmla="*/ 10642851 w 12192000"/>
              <a:gd name="connsiteY683" fmla="*/ 353637 h 6858000"/>
              <a:gd name="connsiteX684" fmla="*/ 10647199 w 12192000"/>
              <a:gd name="connsiteY684" fmla="*/ 300772 h 6858000"/>
              <a:gd name="connsiteX685" fmla="*/ 10636329 w 12192000"/>
              <a:gd name="connsiteY685" fmla="*/ 269675 h 6858000"/>
              <a:gd name="connsiteX686" fmla="*/ 10608065 w 12192000"/>
              <a:gd name="connsiteY686" fmla="*/ 291443 h 6858000"/>
              <a:gd name="connsiteX687" fmla="*/ 10603716 w 12192000"/>
              <a:gd name="connsiteY687" fmla="*/ 369186 h 6858000"/>
              <a:gd name="connsiteX688" fmla="*/ 10599368 w 12192000"/>
              <a:gd name="connsiteY688" fmla="*/ 378515 h 6858000"/>
              <a:gd name="connsiteX689" fmla="*/ 10564582 w 12192000"/>
              <a:gd name="connsiteY689" fmla="*/ 406503 h 6858000"/>
              <a:gd name="connsiteX690" fmla="*/ 10531970 w 12192000"/>
              <a:gd name="connsiteY690" fmla="*/ 403393 h 6858000"/>
              <a:gd name="connsiteX691" fmla="*/ 10503706 w 12192000"/>
              <a:gd name="connsiteY691" fmla="*/ 403393 h 6858000"/>
              <a:gd name="connsiteX692" fmla="*/ 10442830 w 12192000"/>
              <a:gd name="connsiteY692" fmla="*/ 443819 h 6858000"/>
              <a:gd name="connsiteX693" fmla="*/ 10410218 w 12192000"/>
              <a:gd name="connsiteY693" fmla="*/ 450039 h 6858000"/>
              <a:gd name="connsiteX694" fmla="*/ 10351516 w 12192000"/>
              <a:gd name="connsiteY694" fmla="*/ 506014 h 6858000"/>
              <a:gd name="connsiteX695" fmla="*/ 10190629 w 12192000"/>
              <a:gd name="connsiteY695" fmla="*/ 636622 h 6858000"/>
              <a:gd name="connsiteX696" fmla="*/ 10162365 w 12192000"/>
              <a:gd name="connsiteY696" fmla="*/ 633512 h 6858000"/>
              <a:gd name="connsiteX697" fmla="*/ 10108011 w 12192000"/>
              <a:gd name="connsiteY697" fmla="*/ 695707 h 6858000"/>
              <a:gd name="connsiteX698" fmla="*/ 10058006 w 12192000"/>
              <a:gd name="connsiteY698" fmla="*/ 751682 h 6858000"/>
              <a:gd name="connsiteX699" fmla="*/ 10023220 w 12192000"/>
              <a:gd name="connsiteY699" fmla="*/ 761011 h 6858000"/>
              <a:gd name="connsiteX700" fmla="*/ 10010175 w 12192000"/>
              <a:gd name="connsiteY700" fmla="*/ 754791 h 6858000"/>
              <a:gd name="connsiteX701" fmla="*/ 9979737 w 12192000"/>
              <a:gd name="connsiteY701" fmla="*/ 761011 h 6858000"/>
              <a:gd name="connsiteX702" fmla="*/ 9955821 w 12192000"/>
              <a:gd name="connsiteY702" fmla="*/ 798327 h 6858000"/>
              <a:gd name="connsiteX703" fmla="*/ 9934080 w 12192000"/>
              <a:gd name="connsiteY703" fmla="*/ 788998 h 6858000"/>
              <a:gd name="connsiteX704" fmla="*/ 9938428 w 12192000"/>
              <a:gd name="connsiteY704" fmla="*/ 739243 h 6858000"/>
              <a:gd name="connsiteX705" fmla="*/ 9947125 w 12192000"/>
              <a:gd name="connsiteY705" fmla="*/ 683268 h 6858000"/>
              <a:gd name="connsiteX706" fmla="*/ 9940602 w 12192000"/>
              <a:gd name="connsiteY706" fmla="*/ 658390 h 6858000"/>
              <a:gd name="connsiteX707" fmla="*/ 9925383 w 12192000"/>
              <a:gd name="connsiteY707" fmla="*/ 664610 h 6858000"/>
              <a:gd name="connsiteX708" fmla="*/ 9775367 w 12192000"/>
              <a:gd name="connsiteY708" fmla="*/ 844973 h 6858000"/>
              <a:gd name="connsiteX709" fmla="*/ 9664486 w 12192000"/>
              <a:gd name="connsiteY709" fmla="*/ 941375 h 6858000"/>
              <a:gd name="connsiteX710" fmla="*/ 9649267 w 12192000"/>
              <a:gd name="connsiteY710" fmla="*/ 944484 h 6858000"/>
              <a:gd name="connsiteX711" fmla="*/ 9653615 w 12192000"/>
              <a:gd name="connsiteY711" fmla="*/ 925826 h 6858000"/>
              <a:gd name="connsiteX712" fmla="*/ 9657963 w 12192000"/>
              <a:gd name="connsiteY712" fmla="*/ 888509 h 6858000"/>
              <a:gd name="connsiteX713" fmla="*/ 9634048 w 12192000"/>
              <a:gd name="connsiteY713" fmla="*/ 891619 h 6858000"/>
              <a:gd name="connsiteX714" fmla="*/ 9599261 w 12192000"/>
              <a:gd name="connsiteY714" fmla="*/ 913387 h 6858000"/>
              <a:gd name="connsiteX715" fmla="*/ 9575346 w 12192000"/>
              <a:gd name="connsiteY715" fmla="*/ 907168 h 6858000"/>
              <a:gd name="connsiteX716" fmla="*/ 9579694 w 12192000"/>
              <a:gd name="connsiteY716" fmla="*/ 869851 h 6858000"/>
              <a:gd name="connsiteX717" fmla="*/ 9605784 w 12192000"/>
              <a:gd name="connsiteY717" fmla="*/ 820096 h 6858000"/>
              <a:gd name="connsiteX718" fmla="*/ 9592739 w 12192000"/>
              <a:gd name="connsiteY718" fmla="*/ 798327 h 6858000"/>
              <a:gd name="connsiteX719" fmla="*/ 9470987 w 12192000"/>
              <a:gd name="connsiteY719" fmla="*/ 869851 h 6858000"/>
              <a:gd name="connsiteX720" fmla="*/ 9388369 w 12192000"/>
              <a:gd name="connsiteY720" fmla="*/ 941375 h 6858000"/>
              <a:gd name="connsiteX721" fmla="*/ 9379673 w 12192000"/>
              <a:gd name="connsiteY721" fmla="*/ 972472 h 6858000"/>
              <a:gd name="connsiteX722" fmla="*/ 9392718 w 12192000"/>
              <a:gd name="connsiteY722" fmla="*/ 1009789 h 6858000"/>
              <a:gd name="connsiteX723" fmla="*/ 9314448 w 12192000"/>
              <a:gd name="connsiteY723" fmla="*/ 1003569 h 6858000"/>
              <a:gd name="connsiteX724" fmla="*/ 9264443 w 12192000"/>
              <a:gd name="connsiteY724" fmla="*/ 972472 h 6858000"/>
              <a:gd name="connsiteX725" fmla="*/ 9247050 w 12192000"/>
              <a:gd name="connsiteY725" fmla="*/ 963143 h 6858000"/>
              <a:gd name="connsiteX726" fmla="*/ 9181825 w 12192000"/>
              <a:gd name="connsiteY726" fmla="*/ 981801 h 6858000"/>
              <a:gd name="connsiteX727" fmla="*/ 9094860 w 12192000"/>
              <a:gd name="connsiteY727" fmla="*/ 1003569 h 6858000"/>
              <a:gd name="connsiteX728" fmla="*/ 9062247 w 12192000"/>
              <a:gd name="connsiteY728" fmla="*/ 978691 h 6858000"/>
              <a:gd name="connsiteX729" fmla="*/ 9051377 w 12192000"/>
              <a:gd name="connsiteY729" fmla="*/ 953814 h 6858000"/>
              <a:gd name="connsiteX730" fmla="*/ 9027461 w 12192000"/>
              <a:gd name="connsiteY730" fmla="*/ 972472 h 6858000"/>
              <a:gd name="connsiteX731" fmla="*/ 9025287 w 12192000"/>
              <a:gd name="connsiteY731" fmla="*/ 978691 h 6858000"/>
              <a:gd name="connsiteX732" fmla="*/ 8975282 w 12192000"/>
              <a:gd name="connsiteY732" fmla="*/ 1009789 h 6858000"/>
              <a:gd name="connsiteX733" fmla="*/ 8955714 w 12192000"/>
              <a:gd name="connsiteY733" fmla="*/ 1022227 h 6858000"/>
              <a:gd name="connsiteX734" fmla="*/ 8873097 w 12192000"/>
              <a:gd name="connsiteY734" fmla="*/ 1056434 h 6858000"/>
              <a:gd name="connsiteX735" fmla="*/ 8768738 w 12192000"/>
              <a:gd name="connsiteY735" fmla="*/ 1071983 h 6858000"/>
              <a:gd name="connsiteX736" fmla="*/ 8736126 w 12192000"/>
              <a:gd name="connsiteY736" fmla="*/ 1071983 h 6858000"/>
              <a:gd name="connsiteX737" fmla="*/ 8703514 w 12192000"/>
              <a:gd name="connsiteY737" fmla="*/ 1034666 h 6858000"/>
              <a:gd name="connsiteX738" fmla="*/ 8714384 w 12192000"/>
              <a:gd name="connsiteY738" fmla="*/ 1093751 h 6858000"/>
              <a:gd name="connsiteX739" fmla="*/ 8692643 w 12192000"/>
              <a:gd name="connsiteY739" fmla="*/ 1134177 h 6858000"/>
              <a:gd name="connsiteX740" fmla="*/ 8655682 w 12192000"/>
              <a:gd name="connsiteY740" fmla="*/ 1146616 h 6858000"/>
              <a:gd name="connsiteX741" fmla="*/ 8631767 w 12192000"/>
              <a:gd name="connsiteY741" fmla="*/ 1118629 h 6858000"/>
              <a:gd name="connsiteX742" fmla="*/ 8633941 w 12192000"/>
              <a:gd name="connsiteY742" fmla="*/ 1081312 h 6858000"/>
              <a:gd name="connsiteX743" fmla="*/ 8607851 w 12192000"/>
              <a:gd name="connsiteY743" fmla="*/ 1115519 h 6858000"/>
              <a:gd name="connsiteX744" fmla="*/ 8496970 w 12192000"/>
              <a:gd name="connsiteY744" fmla="*/ 1131068 h 6858000"/>
              <a:gd name="connsiteX745" fmla="*/ 8483925 w 12192000"/>
              <a:gd name="connsiteY745" fmla="*/ 1096861 h 6858000"/>
              <a:gd name="connsiteX746" fmla="*/ 8466532 w 12192000"/>
              <a:gd name="connsiteY746" fmla="*/ 1090641 h 6858000"/>
              <a:gd name="connsiteX747" fmla="*/ 8442616 w 12192000"/>
              <a:gd name="connsiteY747" fmla="*/ 1127958 h 6858000"/>
              <a:gd name="connsiteX748" fmla="*/ 8420874 w 12192000"/>
              <a:gd name="connsiteY748" fmla="*/ 1131068 h 6858000"/>
              <a:gd name="connsiteX749" fmla="*/ 8423049 w 12192000"/>
              <a:gd name="connsiteY749" fmla="*/ 1099971 h 6858000"/>
              <a:gd name="connsiteX750" fmla="*/ 8431746 w 12192000"/>
              <a:gd name="connsiteY750" fmla="*/ 1071983 h 6858000"/>
              <a:gd name="connsiteX751" fmla="*/ 8460010 w 12192000"/>
              <a:gd name="connsiteY751" fmla="*/ 1009789 h 6858000"/>
              <a:gd name="connsiteX752" fmla="*/ 8338257 w 12192000"/>
              <a:gd name="connsiteY752" fmla="*/ 1000459 h 6858000"/>
              <a:gd name="connsiteX753" fmla="*/ 8316516 w 12192000"/>
              <a:gd name="connsiteY753" fmla="*/ 1006679 h 6858000"/>
              <a:gd name="connsiteX754" fmla="*/ 8233898 w 12192000"/>
              <a:gd name="connsiteY754" fmla="*/ 1025337 h 6858000"/>
              <a:gd name="connsiteX755" fmla="*/ 8183893 w 12192000"/>
              <a:gd name="connsiteY755" fmla="*/ 1065764 h 6858000"/>
              <a:gd name="connsiteX756" fmla="*/ 8151281 w 12192000"/>
              <a:gd name="connsiteY756" fmla="*/ 1112409 h 6858000"/>
              <a:gd name="connsiteX757" fmla="*/ 8090405 w 12192000"/>
              <a:gd name="connsiteY757" fmla="*/ 1084422 h 6858000"/>
              <a:gd name="connsiteX758" fmla="*/ 8075186 w 12192000"/>
              <a:gd name="connsiteY758" fmla="*/ 1062654 h 6858000"/>
              <a:gd name="connsiteX759" fmla="*/ 8020832 w 12192000"/>
              <a:gd name="connsiteY759" fmla="*/ 1059544 h 6858000"/>
              <a:gd name="connsiteX760" fmla="*/ 7975175 w 12192000"/>
              <a:gd name="connsiteY760" fmla="*/ 1065764 h 6858000"/>
              <a:gd name="connsiteX761" fmla="*/ 7912125 w 12192000"/>
              <a:gd name="connsiteY761" fmla="*/ 1050215 h 6858000"/>
              <a:gd name="connsiteX762" fmla="*/ 7853423 w 12192000"/>
              <a:gd name="connsiteY762" fmla="*/ 1043995 h 6858000"/>
              <a:gd name="connsiteX763" fmla="*/ 7799069 w 12192000"/>
              <a:gd name="connsiteY763" fmla="*/ 1053325 h 6858000"/>
              <a:gd name="connsiteX764" fmla="*/ 7731671 w 12192000"/>
              <a:gd name="connsiteY764" fmla="*/ 1131068 h 6858000"/>
              <a:gd name="connsiteX765" fmla="*/ 7705581 w 12192000"/>
              <a:gd name="connsiteY765" fmla="*/ 1137287 h 6858000"/>
              <a:gd name="connsiteX766" fmla="*/ 7703407 w 12192000"/>
              <a:gd name="connsiteY766" fmla="*/ 1093751 h 6858000"/>
              <a:gd name="connsiteX767" fmla="*/ 7720800 w 12192000"/>
              <a:gd name="connsiteY767" fmla="*/ 1071983 h 6858000"/>
              <a:gd name="connsiteX768" fmla="*/ 7675143 w 12192000"/>
              <a:gd name="connsiteY768" fmla="*/ 1081312 h 6858000"/>
              <a:gd name="connsiteX769" fmla="*/ 7655576 w 12192000"/>
              <a:gd name="connsiteY769" fmla="*/ 1075093 h 6858000"/>
              <a:gd name="connsiteX770" fmla="*/ 7601222 w 12192000"/>
              <a:gd name="connsiteY770" fmla="*/ 1043995 h 6858000"/>
              <a:gd name="connsiteX771" fmla="*/ 7566436 w 12192000"/>
              <a:gd name="connsiteY771" fmla="*/ 1056434 h 6858000"/>
              <a:gd name="connsiteX772" fmla="*/ 7499037 w 12192000"/>
              <a:gd name="connsiteY772" fmla="*/ 1096861 h 6858000"/>
              <a:gd name="connsiteX773" fmla="*/ 7451206 w 12192000"/>
              <a:gd name="connsiteY773" fmla="*/ 1022227 h 6858000"/>
              <a:gd name="connsiteX774" fmla="*/ 7427291 w 12192000"/>
              <a:gd name="connsiteY774" fmla="*/ 963143 h 6858000"/>
              <a:gd name="connsiteX775" fmla="*/ 7416420 w 12192000"/>
              <a:gd name="connsiteY775" fmla="*/ 1016008 h 6858000"/>
              <a:gd name="connsiteX776" fmla="*/ 7394678 w 12192000"/>
              <a:gd name="connsiteY776" fmla="*/ 1062654 h 6858000"/>
              <a:gd name="connsiteX777" fmla="*/ 7309887 w 12192000"/>
              <a:gd name="connsiteY777" fmla="*/ 1037776 h 6858000"/>
              <a:gd name="connsiteX778" fmla="*/ 7294668 w 12192000"/>
              <a:gd name="connsiteY778" fmla="*/ 1006679 h 6858000"/>
              <a:gd name="connsiteX779" fmla="*/ 7272926 w 12192000"/>
              <a:gd name="connsiteY779" fmla="*/ 975582 h 6858000"/>
              <a:gd name="connsiteX780" fmla="*/ 7229443 w 12192000"/>
              <a:gd name="connsiteY780" fmla="*/ 963143 h 6858000"/>
              <a:gd name="connsiteX781" fmla="*/ 7125084 w 12192000"/>
              <a:gd name="connsiteY781" fmla="*/ 1009789 h 6858000"/>
              <a:gd name="connsiteX782" fmla="*/ 7092472 w 12192000"/>
              <a:gd name="connsiteY782" fmla="*/ 1000459 h 6858000"/>
              <a:gd name="connsiteX783" fmla="*/ 7070731 w 12192000"/>
              <a:gd name="connsiteY783" fmla="*/ 994240 h 6858000"/>
              <a:gd name="connsiteX784" fmla="*/ 6994636 w 12192000"/>
              <a:gd name="connsiteY784" fmla="*/ 1025337 h 6858000"/>
              <a:gd name="connsiteX785" fmla="*/ 6909844 w 12192000"/>
              <a:gd name="connsiteY785" fmla="*/ 1043995 h 6858000"/>
              <a:gd name="connsiteX786" fmla="*/ 6901147 w 12192000"/>
              <a:gd name="connsiteY786" fmla="*/ 1037776 h 6858000"/>
              <a:gd name="connsiteX787" fmla="*/ 6872883 w 12192000"/>
              <a:gd name="connsiteY787" fmla="*/ 1016008 h 6858000"/>
              <a:gd name="connsiteX788" fmla="*/ 6818530 w 12192000"/>
              <a:gd name="connsiteY788" fmla="*/ 1009789 h 6858000"/>
              <a:gd name="connsiteX789" fmla="*/ 6768525 w 12192000"/>
              <a:gd name="connsiteY789" fmla="*/ 1053325 h 6858000"/>
              <a:gd name="connsiteX790" fmla="*/ 6725042 w 12192000"/>
              <a:gd name="connsiteY790" fmla="*/ 1071983 h 6858000"/>
              <a:gd name="connsiteX791" fmla="*/ 6622857 w 12192000"/>
              <a:gd name="connsiteY791" fmla="*/ 1012898 h 6858000"/>
              <a:gd name="connsiteX792" fmla="*/ 6553284 w 12192000"/>
              <a:gd name="connsiteY792" fmla="*/ 1012898 h 6858000"/>
              <a:gd name="connsiteX793" fmla="*/ 6522846 w 12192000"/>
              <a:gd name="connsiteY793" fmla="*/ 947594 h 6858000"/>
              <a:gd name="connsiteX794" fmla="*/ 6531543 w 12192000"/>
              <a:gd name="connsiteY794" fmla="*/ 922716 h 6858000"/>
              <a:gd name="connsiteX795" fmla="*/ 6451099 w 12192000"/>
              <a:gd name="connsiteY795" fmla="*/ 997350 h 6858000"/>
              <a:gd name="connsiteX796" fmla="*/ 6433706 w 12192000"/>
              <a:gd name="connsiteY796" fmla="*/ 947594 h 6858000"/>
              <a:gd name="connsiteX797" fmla="*/ 6401094 w 12192000"/>
              <a:gd name="connsiteY797" fmla="*/ 956923 h 6858000"/>
              <a:gd name="connsiteX798" fmla="*/ 6370656 w 12192000"/>
              <a:gd name="connsiteY798" fmla="*/ 950704 h 6858000"/>
              <a:gd name="connsiteX799" fmla="*/ 6324999 w 12192000"/>
              <a:gd name="connsiteY799" fmla="*/ 928936 h 6858000"/>
              <a:gd name="connsiteX800" fmla="*/ 6288038 w 12192000"/>
              <a:gd name="connsiteY800" fmla="*/ 916497 h 6858000"/>
              <a:gd name="connsiteX801" fmla="*/ 6205421 w 12192000"/>
              <a:gd name="connsiteY801" fmla="*/ 938265 h 6858000"/>
              <a:gd name="connsiteX802" fmla="*/ 6166286 w 12192000"/>
              <a:gd name="connsiteY802" fmla="*/ 947594 h 6858000"/>
              <a:gd name="connsiteX803" fmla="*/ 6148893 w 12192000"/>
              <a:gd name="connsiteY803" fmla="*/ 953814 h 6858000"/>
              <a:gd name="connsiteX804" fmla="*/ 6170635 w 12192000"/>
              <a:gd name="connsiteY804" fmla="*/ 1034666 h 6858000"/>
              <a:gd name="connsiteX805" fmla="*/ 6224988 w 12192000"/>
              <a:gd name="connsiteY805" fmla="*/ 1028447 h 6858000"/>
              <a:gd name="connsiteX806" fmla="*/ 6233685 w 12192000"/>
              <a:gd name="connsiteY806" fmla="*/ 1022227 h 6858000"/>
              <a:gd name="connsiteX807" fmla="*/ 6242381 w 12192000"/>
              <a:gd name="connsiteY807" fmla="*/ 1053325 h 6858000"/>
              <a:gd name="connsiteX808" fmla="*/ 6235859 w 12192000"/>
              <a:gd name="connsiteY808" fmla="*/ 1065764 h 6858000"/>
              <a:gd name="connsiteX809" fmla="*/ 6124978 w 12192000"/>
              <a:gd name="connsiteY809" fmla="*/ 1047105 h 6858000"/>
              <a:gd name="connsiteX810" fmla="*/ 6101062 w 12192000"/>
              <a:gd name="connsiteY810" fmla="*/ 1043995 h 6858000"/>
              <a:gd name="connsiteX811" fmla="*/ 6074972 w 12192000"/>
              <a:gd name="connsiteY811" fmla="*/ 1053325 h 6858000"/>
              <a:gd name="connsiteX812" fmla="*/ 6031489 w 12192000"/>
              <a:gd name="connsiteY812" fmla="*/ 969362 h 6858000"/>
              <a:gd name="connsiteX813" fmla="*/ 6046708 w 12192000"/>
              <a:gd name="connsiteY813" fmla="*/ 928936 h 6858000"/>
              <a:gd name="connsiteX814" fmla="*/ 6038012 w 12192000"/>
              <a:gd name="connsiteY814" fmla="*/ 891619 h 6858000"/>
              <a:gd name="connsiteX815" fmla="*/ 6018444 w 12192000"/>
              <a:gd name="connsiteY815" fmla="*/ 907168 h 6858000"/>
              <a:gd name="connsiteX816" fmla="*/ 5983658 w 12192000"/>
              <a:gd name="connsiteY816" fmla="*/ 922716 h 6858000"/>
              <a:gd name="connsiteX817" fmla="*/ 5935827 w 12192000"/>
              <a:gd name="connsiteY817" fmla="*/ 916497 h 6858000"/>
              <a:gd name="connsiteX818" fmla="*/ 5866254 w 12192000"/>
              <a:gd name="connsiteY818" fmla="*/ 872961 h 6858000"/>
              <a:gd name="connsiteX819" fmla="*/ 5803204 w 12192000"/>
              <a:gd name="connsiteY819" fmla="*/ 897839 h 6858000"/>
              <a:gd name="connsiteX820" fmla="*/ 5764069 w 12192000"/>
              <a:gd name="connsiteY820" fmla="*/ 907168 h 6858000"/>
              <a:gd name="connsiteX821" fmla="*/ 5614053 w 12192000"/>
              <a:gd name="connsiteY821" fmla="*/ 863632 h 6858000"/>
              <a:gd name="connsiteX822" fmla="*/ 5553177 w 12192000"/>
              <a:gd name="connsiteY822" fmla="*/ 872961 h 6858000"/>
              <a:gd name="connsiteX823" fmla="*/ 5481431 w 12192000"/>
              <a:gd name="connsiteY823" fmla="*/ 956923 h 6858000"/>
              <a:gd name="connsiteX824" fmla="*/ 5470560 w 12192000"/>
              <a:gd name="connsiteY824" fmla="*/ 991130 h 6858000"/>
              <a:gd name="connsiteX825" fmla="*/ 5427077 w 12192000"/>
              <a:gd name="connsiteY825" fmla="*/ 1012898 h 6858000"/>
              <a:gd name="connsiteX826" fmla="*/ 5414032 w 12192000"/>
              <a:gd name="connsiteY826" fmla="*/ 932045 h 6858000"/>
              <a:gd name="connsiteX827" fmla="*/ 5450993 w 12192000"/>
              <a:gd name="connsiteY827" fmla="*/ 860522 h 6858000"/>
              <a:gd name="connsiteX828" fmla="*/ 5459689 w 12192000"/>
              <a:gd name="connsiteY828" fmla="*/ 832534 h 6858000"/>
              <a:gd name="connsiteX829" fmla="*/ 5444470 w 12192000"/>
              <a:gd name="connsiteY829" fmla="*/ 795218 h 6858000"/>
              <a:gd name="connsiteX830" fmla="*/ 5420554 w 12192000"/>
              <a:gd name="connsiteY830" fmla="*/ 801437 h 6858000"/>
              <a:gd name="connsiteX831" fmla="*/ 5222707 w 12192000"/>
              <a:gd name="connsiteY831" fmla="*/ 885400 h 6858000"/>
              <a:gd name="connsiteX832" fmla="*/ 5266190 w 12192000"/>
              <a:gd name="connsiteY832" fmla="*/ 838754 h 6858000"/>
              <a:gd name="connsiteX833" fmla="*/ 5298802 w 12192000"/>
              <a:gd name="connsiteY833" fmla="*/ 795218 h 6858000"/>
              <a:gd name="connsiteX834" fmla="*/ 5287932 w 12192000"/>
              <a:gd name="connsiteY834" fmla="*/ 745462 h 6858000"/>
              <a:gd name="connsiteX835" fmla="*/ 5148786 w 12192000"/>
              <a:gd name="connsiteY835" fmla="*/ 677048 h 6858000"/>
              <a:gd name="connsiteX836" fmla="*/ 5100955 w 12192000"/>
              <a:gd name="connsiteY836" fmla="*/ 661500 h 6858000"/>
              <a:gd name="connsiteX837" fmla="*/ 5037905 w 12192000"/>
              <a:gd name="connsiteY837" fmla="*/ 677048 h 6858000"/>
              <a:gd name="connsiteX838" fmla="*/ 4990074 w 12192000"/>
              <a:gd name="connsiteY838" fmla="*/ 658390 h 6858000"/>
              <a:gd name="connsiteX839" fmla="*/ 4983551 w 12192000"/>
              <a:gd name="connsiteY839" fmla="*/ 633512 h 6858000"/>
              <a:gd name="connsiteX840" fmla="*/ 4968332 w 12192000"/>
              <a:gd name="connsiteY840" fmla="*/ 695707 h 6858000"/>
              <a:gd name="connsiteX841" fmla="*/ 4957462 w 12192000"/>
              <a:gd name="connsiteY841" fmla="*/ 720584 h 6858000"/>
              <a:gd name="connsiteX842" fmla="*/ 4913979 w 12192000"/>
              <a:gd name="connsiteY842" fmla="*/ 773450 h 6858000"/>
              <a:gd name="connsiteX843" fmla="*/ 4898760 w 12192000"/>
              <a:gd name="connsiteY843" fmla="*/ 804547 h 6858000"/>
              <a:gd name="connsiteX844" fmla="*/ 4818316 w 12192000"/>
              <a:gd name="connsiteY844" fmla="*/ 820096 h 6858000"/>
              <a:gd name="connsiteX845" fmla="*/ 4872670 w 12192000"/>
              <a:gd name="connsiteY845" fmla="*/ 748572 h 6858000"/>
              <a:gd name="connsiteX846" fmla="*/ 4859625 w 12192000"/>
              <a:gd name="connsiteY846" fmla="*/ 686378 h 6858000"/>
              <a:gd name="connsiteX847" fmla="*/ 4846581 w 12192000"/>
              <a:gd name="connsiteY847" fmla="*/ 754791 h 6858000"/>
              <a:gd name="connsiteX848" fmla="*/ 4800923 w 12192000"/>
              <a:gd name="connsiteY848" fmla="*/ 754791 h 6858000"/>
              <a:gd name="connsiteX849" fmla="*/ 4779182 w 12192000"/>
              <a:gd name="connsiteY849" fmla="*/ 776560 h 6858000"/>
              <a:gd name="connsiteX850" fmla="*/ 4733525 w 12192000"/>
              <a:gd name="connsiteY850" fmla="*/ 826315 h 6858000"/>
              <a:gd name="connsiteX851" fmla="*/ 4679171 w 12192000"/>
              <a:gd name="connsiteY851" fmla="*/ 835644 h 6858000"/>
              <a:gd name="connsiteX852" fmla="*/ 4657430 w 12192000"/>
              <a:gd name="connsiteY852" fmla="*/ 823205 h 6858000"/>
              <a:gd name="connsiteX853" fmla="*/ 4631340 w 12192000"/>
              <a:gd name="connsiteY853" fmla="*/ 810766 h 6858000"/>
              <a:gd name="connsiteX854" fmla="*/ 4522632 w 12192000"/>
              <a:gd name="connsiteY854" fmla="*/ 857412 h 6858000"/>
              <a:gd name="connsiteX855" fmla="*/ 4476975 w 12192000"/>
              <a:gd name="connsiteY855" fmla="*/ 820096 h 6858000"/>
              <a:gd name="connsiteX856" fmla="*/ 4470453 w 12192000"/>
              <a:gd name="connsiteY856" fmla="*/ 792108 h 6858000"/>
              <a:gd name="connsiteX857" fmla="*/ 4446537 w 12192000"/>
              <a:gd name="connsiteY857" fmla="*/ 785889 h 6858000"/>
              <a:gd name="connsiteX858" fmla="*/ 4442189 w 12192000"/>
              <a:gd name="connsiteY858" fmla="*/ 788998 h 6858000"/>
              <a:gd name="connsiteX859" fmla="*/ 4407403 w 12192000"/>
              <a:gd name="connsiteY859" fmla="*/ 785889 h 6858000"/>
              <a:gd name="connsiteX860" fmla="*/ 4346527 w 12192000"/>
              <a:gd name="connsiteY860" fmla="*/ 776560 h 6858000"/>
              <a:gd name="connsiteX861" fmla="*/ 4289999 w 12192000"/>
              <a:gd name="connsiteY861" fmla="*/ 788998 h 6858000"/>
              <a:gd name="connsiteX862" fmla="*/ 4209555 w 12192000"/>
              <a:gd name="connsiteY862" fmla="*/ 745462 h 6858000"/>
              <a:gd name="connsiteX863" fmla="*/ 4157376 w 12192000"/>
              <a:gd name="connsiteY863" fmla="*/ 757901 h 6858000"/>
              <a:gd name="connsiteX864" fmla="*/ 4120416 w 12192000"/>
              <a:gd name="connsiteY864" fmla="*/ 745462 h 6858000"/>
              <a:gd name="connsiteX865" fmla="*/ 4096500 w 12192000"/>
              <a:gd name="connsiteY865" fmla="*/ 745462 h 6858000"/>
              <a:gd name="connsiteX866" fmla="*/ 4068236 w 12192000"/>
              <a:gd name="connsiteY866" fmla="*/ 816986 h 6858000"/>
              <a:gd name="connsiteX867" fmla="*/ 4061714 w 12192000"/>
              <a:gd name="connsiteY867" fmla="*/ 798327 h 6858000"/>
              <a:gd name="connsiteX868" fmla="*/ 4018231 w 12192000"/>
              <a:gd name="connsiteY868" fmla="*/ 754791 h 6858000"/>
              <a:gd name="connsiteX869" fmla="*/ 3959529 w 12192000"/>
              <a:gd name="connsiteY869" fmla="*/ 757901 h 6858000"/>
              <a:gd name="connsiteX870" fmla="*/ 3876911 w 12192000"/>
              <a:gd name="connsiteY870" fmla="*/ 686378 h 6858000"/>
              <a:gd name="connsiteX871" fmla="*/ 3857344 w 12192000"/>
              <a:gd name="connsiteY871" fmla="*/ 617964 h 6858000"/>
              <a:gd name="connsiteX872" fmla="*/ 3842125 w 12192000"/>
              <a:gd name="connsiteY872" fmla="*/ 599305 h 6858000"/>
              <a:gd name="connsiteX873" fmla="*/ 3835602 w 12192000"/>
              <a:gd name="connsiteY873" fmla="*/ 624183 h 6858000"/>
              <a:gd name="connsiteX874" fmla="*/ 3826906 w 12192000"/>
              <a:gd name="connsiteY874" fmla="*/ 673939 h 6858000"/>
              <a:gd name="connsiteX875" fmla="*/ 3829080 w 12192000"/>
              <a:gd name="connsiteY875" fmla="*/ 698816 h 6858000"/>
              <a:gd name="connsiteX876" fmla="*/ 3809513 w 12192000"/>
              <a:gd name="connsiteY876" fmla="*/ 742353 h 6858000"/>
              <a:gd name="connsiteX877" fmla="*/ 3726895 w 12192000"/>
              <a:gd name="connsiteY877" fmla="*/ 726804 h 6858000"/>
              <a:gd name="connsiteX878" fmla="*/ 3687761 w 12192000"/>
              <a:gd name="connsiteY878" fmla="*/ 689487 h 6858000"/>
              <a:gd name="connsiteX879" fmla="*/ 3652975 w 12192000"/>
              <a:gd name="connsiteY879" fmla="*/ 664610 h 6858000"/>
              <a:gd name="connsiteX880" fmla="*/ 3509481 w 12192000"/>
              <a:gd name="connsiteY880" fmla="*/ 624183 h 6858000"/>
              <a:gd name="connsiteX881" fmla="*/ 3505132 w 12192000"/>
              <a:gd name="connsiteY881" fmla="*/ 621073 h 6858000"/>
              <a:gd name="connsiteX882" fmla="*/ 3392077 w 12192000"/>
              <a:gd name="connsiteY882" fmla="*/ 658390 h 6858000"/>
              <a:gd name="connsiteX883" fmla="*/ 3389903 w 12192000"/>
              <a:gd name="connsiteY883" fmla="*/ 639732 h 6858000"/>
              <a:gd name="connsiteX884" fmla="*/ 3372510 w 12192000"/>
              <a:gd name="connsiteY884" fmla="*/ 621073 h 6858000"/>
              <a:gd name="connsiteX885" fmla="*/ 3359465 w 12192000"/>
              <a:gd name="connsiteY885" fmla="*/ 624183 h 6858000"/>
              <a:gd name="connsiteX886" fmla="*/ 3359465 w 12192000"/>
              <a:gd name="connsiteY886" fmla="*/ 596196 h 6858000"/>
              <a:gd name="connsiteX887" fmla="*/ 3363813 w 12192000"/>
              <a:gd name="connsiteY887" fmla="*/ 577537 h 6858000"/>
              <a:gd name="connsiteX888" fmla="*/ 3352942 w 12192000"/>
              <a:gd name="connsiteY888" fmla="*/ 565098 h 6858000"/>
              <a:gd name="connsiteX889" fmla="*/ 3300763 w 12192000"/>
              <a:gd name="connsiteY889" fmla="*/ 580647 h 6858000"/>
              <a:gd name="connsiteX890" fmla="*/ 3268151 w 12192000"/>
              <a:gd name="connsiteY890" fmla="*/ 521562 h 6858000"/>
              <a:gd name="connsiteX891" fmla="*/ 3279022 w 12192000"/>
              <a:gd name="connsiteY891" fmla="*/ 636622 h 6858000"/>
              <a:gd name="connsiteX892" fmla="*/ 3285544 w 12192000"/>
              <a:gd name="connsiteY892" fmla="*/ 642841 h 6858000"/>
              <a:gd name="connsiteX893" fmla="*/ 3309460 w 12192000"/>
              <a:gd name="connsiteY893" fmla="*/ 680158 h 6858000"/>
              <a:gd name="connsiteX894" fmla="*/ 3274673 w 12192000"/>
              <a:gd name="connsiteY894" fmla="*/ 695707 h 6858000"/>
              <a:gd name="connsiteX895" fmla="*/ 3183359 w 12192000"/>
              <a:gd name="connsiteY895" fmla="*/ 686378 h 6858000"/>
              <a:gd name="connsiteX896" fmla="*/ 3163792 w 12192000"/>
              <a:gd name="connsiteY896" fmla="*/ 686378 h 6858000"/>
              <a:gd name="connsiteX897" fmla="*/ 3122483 w 12192000"/>
              <a:gd name="connsiteY897" fmla="*/ 664610 h 6858000"/>
              <a:gd name="connsiteX898" fmla="*/ 3094219 w 12192000"/>
              <a:gd name="connsiteY898" fmla="*/ 645951 h 6858000"/>
              <a:gd name="connsiteX899" fmla="*/ 3070304 w 12192000"/>
              <a:gd name="connsiteY899" fmla="*/ 605525 h 6858000"/>
              <a:gd name="connsiteX900" fmla="*/ 3042040 w 12192000"/>
              <a:gd name="connsiteY900" fmla="*/ 577537 h 6858000"/>
              <a:gd name="connsiteX901" fmla="*/ 3020298 w 12192000"/>
              <a:gd name="connsiteY901" fmla="*/ 583757 h 6858000"/>
              <a:gd name="connsiteX902" fmla="*/ 3005079 w 12192000"/>
              <a:gd name="connsiteY902" fmla="*/ 596196 h 6858000"/>
              <a:gd name="connsiteX903" fmla="*/ 2952900 w 12192000"/>
              <a:gd name="connsiteY903" fmla="*/ 605525 h 6858000"/>
              <a:gd name="connsiteX904" fmla="*/ 2931158 w 12192000"/>
              <a:gd name="connsiteY904" fmla="*/ 593086 h 6858000"/>
              <a:gd name="connsiteX905" fmla="*/ 2796361 w 12192000"/>
              <a:gd name="connsiteY905" fmla="*/ 524672 h 6858000"/>
              <a:gd name="connsiteX906" fmla="*/ 2724615 w 12192000"/>
              <a:gd name="connsiteY906" fmla="*/ 521562 h 6858000"/>
              <a:gd name="connsiteX907" fmla="*/ 2676783 w 12192000"/>
              <a:gd name="connsiteY907" fmla="*/ 555769 h 6858000"/>
              <a:gd name="connsiteX908" fmla="*/ 2648519 w 12192000"/>
              <a:gd name="connsiteY908" fmla="*/ 515343 h 6858000"/>
              <a:gd name="connsiteX909" fmla="*/ 2583295 w 12192000"/>
              <a:gd name="connsiteY909" fmla="*/ 552660 h 6858000"/>
              <a:gd name="connsiteX910" fmla="*/ 2570250 w 12192000"/>
              <a:gd name="connsiteY910" fmla="*/ 577537 h 6858000"/>
              <a:gd name="connsiteX911" fmla="*/ 2546335 w 12192000"/>
              <a:gd name="connsiteY911" fmla="*/ 593086 h 6858000"/>
              <a:gd name="connsiteX912" fmla="*/ 2533290 w 12192000"/>
              <a:gd name="connsiteY912" fmla="*/ 561989 h 6858000"/>
              <a:gd name="connsiteX913" fmla="*/ 2502852 w 12192000"/>
              <a:gd name="connsiteY913" fmla="*/ 422051 h 6858000"/>
              <a:gd name="connsiteX914" fmla="*/ 2459369 w 12192000"/>
              <a:gd name="connsiteY914" fmla="*/ 397174 h 6858000"/>
              <a:gd name="connsiteX915" fmla="*/ 2407189 w 12192000"/>
              <a:gd name="connsiteY915" fmla="*/ 381625 h 6858000"/>
              <a:gd name="connsiteX916" fmla="*/ 2339791 w 12192000"/>
              <a:gd name="connsiteY916" fmla="*/ 353637 h 6858000"/>
              <a:gd name="connsiteX917" fmla="*/ 2250651 w 12192000"/>
              <a:gd name="connsiteY917" fmla="*/ 310101 h 6858000"/>
              <a:gd name="connsiteX918" fmla="*/ 2178904 w 12192000"/>
              <a:gd name="connsiteY918" fmla="*/ 288333 h 6858000"/>
              <a:gd name="connsiteX919" fmla="*/ 2118028 w 12192000"/>
              <a:gd name="connsiteY919" fmla="*/ 341198 h 6858000"/>
              <a:gd name="connsiteX920" fmla="*/ 2015843 w 12192000"/>
              <a:gd name="connsiteY920" fmla="*/ 325650 h 6858000"/>
              <a:gd name="connsiteX921" fmla="*/ 2013669 w 12192000"/>
              <a:gd name="connsiteY921" fmla="*/ 316321 h 6858000"/>
              <a:gd name="connsiteX922" fmla="*/ 1985405 w 12192000"/>
              <a:gd name="connsiteY922" fmla="*/ 313211 h 6858000"/>
              <a:gd name="connsiteX923" fmla="*/ 1931051 w 12192000"/>
              <a:gd name="connsiteY923" fmla="*/ 325650 h 6858000"/>
              <a:gd name="connsiteX924" fmla="*/ 1861479 w 12192000"/>
              <a:gd name="connsiteY924" fmla="*/ 306992 h 6858000"/>
              <a:gd name="connsiteX925" fmla="*/ 1909310 w 12192000"/>
              <a:gd name="connsiteY925" fmla="*/ 350528 h 6858000"/>
              <a:gd name="connsiteX926" fmla="*/ 1965838 w 12192000"/>
              <a:gd name="connsiteY926" fmla="*/ 378515 h 6858000"/>
              <a:gd name="connsiteX927" fmla="*/ 1954967 w 12192000"/>
              <a:gd name="connsiteY927" fmla="*/ 422051 h 6858000"/>
              <a:gd name="connsiteX928" fmla="*/ 1944096 w 12192000"/>
              <a:gd name="connsiteY928" fmla="*/ 443819 h 6858000"/>
              <a:gd name="connsiteX929" fmla="*/ 1872349 w 12192000"/>
              <a:gd name="connsiteY929" fmla="*/ 456258 h 6858000"/>
              <a:gd name="connsiteX930" fmla="*/ 1837563 w 12192000"/>
              <a:gd name="connsiteY930" fmla="*/ 428271 h 6858000"/>
              <a:gd name="connsiteX931" fmla="*/ 1824518 w 12192000"/>
              <a:gd name="connsiteY931" fmla="*/ 422051 h 6858000"/>
              <a:gd name="connsiteX932" fmla="*/ 1798428 w 12192000"/>
              <a:gd name="connsiteY932" fmla="*/ 403393 h 6858000"/>
              <a:gd name="connsiteX933" fmla="*/ 1796254 w 12192000"/>
              <a:gd name="connsiteY933" fmla="*/ 390954 h 6858000"/>
              <a:gd name="connsiteX934" fmla="*/ 1761468 w 12192000"/>
              <a:gd name="connsiteY934" fmla="*/ 456258 h 6858000"/>
              <a:gd name="connsiteX935" fmla="*/ 1748423 w 12192000"/>
              <a:gd name="connsiteY935" fmla="*/ 468697 h 6858000"/>
              <a:gd name="connsiteX936" fmla="*/ 1731030 w 12192000"/>
              <a:gd name="connsiteY936" fmla="*/ 437600 h 6858000"/>
              <a:gd name="connsiteX937" fmla="*/ 1741901 w 12192000"/>
              <a:gd name="connsiteY937" fmla="*/ 387844 h 6858000"/>
              <a:gd name="connsiteX938" fmla="*/ 1735378 w 12192000"/>
              <a:gd name="connsiteY938" fmla="*/ 356747 h 6858000"/>
              <a:gd name="connsiteX939" fmla="*/ 1615800 w 12192000"/>
              <a:gd name="connsiteY939" fmla="*/ 303882 h 6858000"/>
              <a:gd name="connsiteX940" fmla="*/ 1567969 w 12192000"/>
              <a:gd name="connsiteY940" fmla="*/ 331869 h 6858000"/>
              <a:gd name="connsiteX941" fmla="*/ 1513616 w 12192000"/>
              <a:gd name="connsiteY941" fmla="*/ 353637 h 6858000"/>
              <a:gd name="connsiteX942" fmla="*/ 1511441 w 12192000"/>
              <a:gd name="connsiteY942" fmla="*/ 325650 h 6858000"/>
              <a:gd name="connsiteX943" fmla="*/ 1528834 w 12192000"/>
              <a:gd name="connsiteY943" fmla="*/ 322540 h 6858000"/>
              <a:gd name="connsiteX944" fmla="*/ 1554924 w 12192000"/>
              <a:gd name="connsiteY944" fmla="*/ 325650 h 6858000"/>
              <a:gd name="connsiteX945" fmla="*/ 1557098 w 12192000"/>
              <a:gd name="connsiteY945" fmla="*/ 291443 h 6858000"/>
              <a:gd name="connsiteX946" fmla="*/ 1531009 w 12192000"/>
              <a:gd name="connsiteY946" fmla="*/ 275894 h 6858000"/>
              <a:gd name="connsiteX947" fmla="*/ 1511441 w 12192000"/>
              <a:gd name="connsiteY947" fmla="*/ 254126 h 6858000"/>
              <a:gd name="connsiteX948" fmla="*/ 1511441 w 12192000"/>
              <a:gd name="connsiteY948" fmla="*/ 238578 h 6858000"/>
              <a:gd name="connsiteX949" fmla="*/ 1504919 w 12192000"/>
              <a:gd name="connsiteY949" fmla="*/ 219919 h 6858000"/>
              <a:gd name="connsiteX950" fmla="*/ 1491874 w 12192000"/>
              <a:gd name="connsiteY950" fmla="*/ 229249 h 6858000"/>
              <a:gd name="connsiteX951" fmla="*/ 1435346 w 12192000"/>
              <a:gd name="connsiteY951" fmla="*/ 263456 h 6858000"/>
              <a:gd name="connsiteX952" fmla="*/ 1420127 w 12192000"/>
              <a:gd name="connsiteY952" fmla="*/ 241687 h 6858000"/>
              <a:gd name="connsiteX953" fmla="*/ 1420127 w 12192000"/>
              <a:gd name="connsiteY953" fmla="*/ 204371 h 6858000"/>
              <a:gd name="connsiteX954" fmla="*/ 1387515 w 12192000"/>
              <a:gd name="connsiteY954" fmla="*/ 173274 h 6858000"/>
              <a:gd name="connsiteX955" fmla="*/ 1350555 w 12192000"/>
              <a:gd name="connsiteY955" fmla="*/ 170164 h 6858000"/>
              <a:gd name="connsiteX956" fmla="*/ 0 w 12192000"/>
              <a:gd name="connsiteY956" fmla="*/ 0 h 6858000"/>
              <a:gd name="connsiteX957" fmla="*/ 12192000 w 12192000"/>
              <a:gd name="connsiteY957" fmla="*/ 0 h 6858000"/>
              <a:gd name="connsiteX958" fmla="*/ 12192000 w 12192000"/>
              <a:gd name="connsiteY958" fmla="*/ 6858000 h 6858000"/>
              <a:gd name="connsiteX959" fmla="*/ 0 w 12192000"/>
              <a:gd name="connsiteY95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Lst>
            <a:rect l="l" t="t" r="r" b="b"/>
            <a:pathLst>
              <a:path w="12192000" h="6858000">
                <a:moveTo>
                  <a:pt x="1350555" y="170164"/>
                </a:moveTo>
                <a:cubicBezTo>
                  <a:pt x="1328813" y="167054"/>
                  <a:pt x="1311420" y="179493"/>
                  <a:pt x="1302723" y="210590"/>
                </a:cubicBezTo>
                <a:cubicBezTo>
                  <a:pt x="1296201" y="226139"/>
                  <a:pt x="1289678" y="244797"/>
                  <a:pt x="1283156" y="263456"/>
                </a:cubicBezTo>
                <a:cubicBezTo>
                  <a:pt x="1289678" y="263456"/>
                  <a:pt x="1294027" y="263456"/>
                  <a:pt x="1298375" y="263456"/>
                </a:cubicBezTo>
                <a:cubicBezTo>
                  <a:pt x="1344032" y="260346"/>
                  <a:pt x="1346206" y="260346"/>
                  <a:pt x="1363599" y="319430"/>
                </a:cubicBezTo>
                <a:cubicBezTo>
                  <a:pt x="1367948" y="338089"/>
                  <a:pt x="1376644" y="347418"/>
                  <a:pt x="1389689" y="347418"/>
                </a:cubicBezTo>
                <a:cubicBezTo>
                  <a:pt x="1433172" y="353637"/>
                  <a:pt x="1472307" y="375405"/>
                  <a:pt x="1509267" y="406503"/>
                </a:cubicBezTo>
                <a:cubicBezTo>
                  <a:pt x="1554924" y="446929"/>
                  <a:pt x="1607104" y="465587"/>
                  <a:pt x="1657109" y="490465"/>
                </a:cubicBezTo>
                <a:cubicBezTo>
                  <a:pt x="1685373" y="506014"/>
                  <a:pt x="1711463" y="521562"/>
                  <a:pt x="1733204" y="555769"/>
                </a:cubicBezTo>
                <a:cubicBezTo>
                  <a:pt x="1748423" y="577537"/>
                  <a:pt x="1767990" y="580647"/>
                  <a:pt x="1787558" y="580647"/>
                </a:cubicBezTo>
                <a:cubicBezTo>
                  <a:pt x="1813648" y="583757"/>
                  <a:pt x="1837563" y="586867"/>
                  <a:pt x="1839737" y="639732"/>
                </a:cubicBezTo>
                <a:cubicBezTo>
                  <a:pt x="1863653" y="608634"/>
                  <a:pt x="1885394" y="617964"/>
                  <a:pt x="1907136" y="636622"/>
                </a:cubicBezTo>
                <a:cubicBezTo>
                  <a:pt x="1931051" y="661500"/>
                  <a:pt x="1959315" y="661500"/>
                  <a:pt x="1985405" y="670829"/>
                </a:cubicBezTo>
                <a:cubicBezTo>
                  <a:pt x="2013669" y="680158"/>
                  <a:pt x="2037584" y="695707"/>
                  <a:pt x="2059326" y="720584"/>
                </a:cubicBezTo>
                <a:cubicBezTo>
                  <a:pt x="2070197" y="736133"/>
                  <a:pt x="2085416" y="745462"/>
                  <a:pt x="2102809" y="742353"/>
                </a:cubicBezTo>
                <a:cubicBezTo>
                  <a:pt x="2124550" y="739243"/>
                  <a:pt x="2144118" y="745462"/>
                  <a:pt x="2161511" y="764121"/>
                </a:cubicBezTo>
                <a:cubicBezTo>
                  <a:pt x="2215864" y="823205"/>
                  <a:pt x="2281089" y="838754"/>
                  <a:pt x="2344139" y="860522"/>
                </a:cubicBezTo>
                <a:cubicBezTo>
                  <a:pt x="2383274" y="876071"/>
                  <a:pt x="2422408" y="891619"/>
                  <a:pt x="2455021" y="928936"/>
                </a:cubicBezTo>
                <a:cubicBezTo>
                  <a:pt x="2465891" y="944484"/>
                  <a:pt x="2478936" y="960033"/>
                  <a:pt x="2461543" y="981801"/>
                </a:cubicBezTo>
                <a:cubicBezTo>
                  <a:pt x="2457195" y="991130"/>
                  <a:pt x="2459369" y="997350"/>
                  <a:pt x="2461543" y="1003569"/>
                </a:cubicBezTo>
                <a:cubicBezTo>
                  <a:pt x="2465891" y="1016008"/>
                  <a:pt x="2470240" y="1025337"/>
                  <a:pt x="2474588" y="1034666"/>
                </a:cubicBezTo>
                <a:cubicBezTo>
                  <a:pt x="2498503" y="1084422"/>
                  <a:pt x="2520245" y="1084422"/>
                  <a:pt x="2539812" y="1028447"/>
                </a:cubicBezTo>
                <a:cubicBezTo>
                  <a:pt x="2541986" y="1025337"/>
                  <a:pt x="2541986" y="1022227"/>
                  <a:pt x="2546335" y="1016008"/>
                </a:cubicBezTo>
                <a:cubicBezTo>
                  <a:pt x="2550683" y="1040886"/>
                  <a:pt x="2555031" y="1059544"/>
                  <a:pt x="2559379" y="1084422"/>
                </a:cubicBezTo>
                <a:cubicBezTo>
                  <a:pt x="2568076" y="1071983"/>
                  <a:pt x="2572424" y="1059544"/>
                  <a:pt x="2578947" y="1050215"/>
                </a:cubicBezTo>
                <a:cubicBezTo>
                  <a:pt x="2605037" y="1006679"/>
                  <a:pt x="2615907" y="1006679"/>
                  <a:pt x="2639823" y="1053325"/>
                </a:cubicBezTo>
                <a:cubicBezTo>
                  <a:pt x="2650694" y="1071983"/>
                  <a:pt x="2659390" y="1090641"/>
                  <a:pt x="2668087" y="1109300"/>
                </a:cubicBezTo>
                <a:cubicBezTo>
                  <a:pt x="2685480" y="1152836"/>
                  <a:pt x="2692002" y="1155945"/>
                  <a:pt x="2724615" y="1137287"/>
                </a:cubicBezTo>
                <a:cubicBezTo>
                  <a:pt x="2739834" y="1124848"/>
                  <a:pt x="2750704" y="1137287"/>
                  <a:pt x="2761575" y="1146616"/>
                </a:cubicBezTo>
                <a:cubicBezTo>
                  <a:pt x="2787665" y="1174604"/>
                  <a:pt x="2787665" y="1174604"/>
                  <a:pt x="2807232" y="1137287"/>
                </a:cubicBezTo>
                <a:cubicBezTo>
                  <a:pt x="2813754" y="1149726"/>
                  <a:pt x="2815929" y="1168384"/>
                  <a:pt x="2828973" y="1171494"/>
                </a:cubicBezTo>
                <a:cubicBezTo>
                  <a:pt x="2842018" y="1177714"/>
                  <a:pt x="2850715" y="1165275"/>
                  <a:pt x="2861586" y="1155945"/>
                </a:cubicBezTo>
                <a:cubicBezTo>
                  <a:pt x="2874631" y="1146616"/>
                  <a:pt x="2883327" y="1149726"/>
                  <a:pt x="2894198" y="1162165"/>
                </a:cubicBezTo>
                <a:cubicBezTo>
                  <a:pt x="2913765" y="1183933"/>
                  <a:pt x="2926810" y="1211920"/>
                  <a:pt x="2944203" y="1236798"/>
                </a:cubicBezTo>
                <a:cubicBezTo>
                  <a:pt x="2952900" y="1249237"/>
                  <a:pt x="2959422" y="1255457"/>
                  <a:pt x="2970293" y="1233689"/>
                </a:cubicBezTo>
                <a:cubicBezTo>
                  <a:pt x="2978990" y="1211920"/>
                  <a:pt x="2994209" y="1208811"/>
                  <a:pt x="3011602" y="1221250"/>
                </a:cubicBezTo>
                <a:cubicBezTo>
                  <a:pt x="3024647" y="1233689"/>
                  <a:pt x="3039866" y="1246127"/>
                  <a:pt x="3057259" y="1249237"/>
                </a:cubicBezTo>
                <a:cubicBezTo>
                  <a:pt x="3072478" y="1252347"/>
                  <a:pt x="3068129" y="1267895"/>
                  <a:pt x="3065955" y="1283444"/>
                </a:cubicBezTo>
                <a:cubicBezTo>
                  <a:pt x="3065955" y="1286554"/>
                  <a:pt x="3061607" y="1289664"/>
                  <a:pt x="3061607" y="1289664"/>
                </a:cubicBezTo>
                <a:cubicBezTo>
                  <a:pt x="3042040" y="1261676"/>
                  <a:pt x="3031169" y="1289664"/>
                  <a:pt x="3022472" y="1305212"/>
                </a:cubicBezTo>
                <a:cubicBezTo>
                  <a:pt x="3009428" y="1323870"/>
                  <a:pt x="3028995" y="1336309"/>
                  <a:pt x="3035517" y="1358077"/>
                </a:cubicBezTo>
                <a:cubicBezTo>
                  <a:pt x="3020298" y="1351858"/>
                  <a:pt x="3005079" y="1351858"/>
                  <a:pt x="2992034" y="1348748"/>
                </a:cubicBezTo>
                <a:cubicBezTo>
                  <a:pt x="2976815" y="1342529"/>
                  <a:pt x="2965945" y="1348748"/>
                  <a:pt x="2955074" y="1358077"/>
                </a:cubicBezTo>
                <a:cubicBezTo>
                  <a:pt x="2948551" y="1364297"/>
                  <a:pt x="2946377" y="1382955"/>
                  <a:pt x="2937681" y="1379845"/>
                </a:cubicBezTo>
                <a:cubicBezTo>
                  <a:pt x="2922462" y="1373626"/>
                  <a:pt x="2905069" y="1373626"/>
                  <a:pt x="2892024" y="1354968"/>
                </a:cubicBezTo>
                <a:cubicBezTo>
                  <a:pt x="2889850" y="1348748"/>
                  <a:pt x="2887675" y="1345639"/>
                  <a:pt x="2881153" y="1336309"/>
                </a:cubicBezTo>
                <a:cubicBezTo>
                  <a:pt x="2878979" y="1373626"/>
                  <a:pt x="2881153" y="1407833"/>
                  <a:pt x="2878979" y="1442040"/>
                </a:cubicBezTo>
                <a:cubicBezTo>
                  <a:pt x="2876805" y="1454479"/>
                  <a:pt x="2883327" y="1463808"/>
                  <a:pt x="2892024" y="1463808"/>
                </a:cubicBezTo>
                <a:cubicBezTo>
                  <a:pt x="2900720" y="1466918"/>
                  <a:pt x="2905069" y="1457588"/>
                  <a:pt x="2905069" y="1448259"/>
                </a:cubicBezTo>
                <a:cubicBezTo>
                  <a:pt x="2907243" y="1435820"/>
                  <a:pt x="2909417" y="1423382"/>
                  <a:pt x="2920288" y="1429601"/>
                </a:cubicBezTo>
                <a:cubicBezTo>
                  <a:pt x="2928984" y="1435820"/>
                  <a:pt x="2928984" y="1448259"/>
                  <a:pt x="2926810" y="1460698"/>
                </a:cubicBezTo>
                <a:cubicBezTo>
                  <a:pt x="2913765" y="1504234"/>
                  <a:pt x="2896372" y="1510454"/>
                  <a:pt x="2872456" y="1479357"/>
                </a:cubicBezTo>
                <a:cubicBezTo>
                  <a:pt x="2861586" y="1463808"/>
                  <a:pt x="2855063" y="1460698"/>
                  <a:pt x="2846367" y="1482466"/>
                </a:cubicBezTo>
                <a:cubicBezTo>
                  <a:pt x="2835496" y="1519783"/>
                  <a:pt x="2820277" y="1526002"/>
                  <a:pt x="2794187" y="1513563"/>
                </a:cubicBezTo>
                <a:cubicBezTo>
                  <a:pt x="2781142" y="1507344"/>
                  <a:pt x="2768097" y="1504234"/>
                  <a:pt x="2755053" y="1498015"/>
                </a:cubicBezTo>
                <a:cubicBezTo>
                  <a:pt x="2728963" y="1485576"/>
                  <a:pt x="2718092" y="1466918"/>
                  <a:pt x="2720266" y="1426491"/>
                </a:cubicBezTo>
                <a:cubicBezTo>
                  <a:pt x="2720266" y="1398504"/>
                  <a:pt x="2728963" y="1373626"/>
                  <a:pt x="2724615" y="1345639"/>
                </a:cubicBezTo>
                <a:cubicBezTo>
                  <a:pt x="2711570" y="1271005"/>
                  <a:pt x="2652868" y="1224359"/>
                  <a:pt x="2596340" y="1249237"/>
                </a:cubicBezTo>
                <a:cubicBezTo>
                  <a:pt x="2583295" y="1252347"/>
                  <a:pt x="2570250" y="1264786"/>
                  <a:pt x="2557205" y="1271005"/>
                </a:cubicBezTo>
                <a:cubicBezTo>
                  <a:pt x="2539812" y="1280334"/>
                  <a:pt x="2531116" y="1271005"/>
                  <a:pt x="2531116" y="1246127"/>
                </a:cubicBezTo>
                <a:cubicBezTo>
                  <a:pt x="2528941" y="1239908"/>
                  <a:pt x="2528941" y="1236798"/>
                  <a:pt x="2531116" y="1230579"/>
                </a:cubicBezTo>
                <a:cubicBezTo>
                  <a:pt x="2531116" y="1190152"/>
                  <a:pt x="2531116" y="1190152"/>
                  <a:pt x="2505026" y="1202591"/>
                </a:cubicBezTo>
                <a:cubicBezTo>
                  <a:pt x="2494155" y="1205701"/>
                  <a:pt x="2489807" y="1199482"/>
                  <a:pt x="2481110" y="1193262"/>
                </a:cubicBezTo>
                <a:cubicBezTo>
                  <a:pt x="2457195" y="1171494"/>
                  <a:pt x="2441976" y="1174604"/>
                  <a:pt x="2431105" y="1211920"/>
                </a:cubicBezTo>
                <a:cubicBezTo>
                  <a:pt x="2420234" y="1246127"/>
                  <a:pt x="2409363" y="1252347"/>
                  <a:pt x="2387622" y="1243018"/>
                </a:cubicBezTo>
                <a:cubicBezTo>
                  <a:pt x="2368055" y="1233689"/>
                  <a:pt x="2352836" y="1218140"/>
                  <a:pt x="2341965" y="1193262"/>
                </a:cubicBezTo>
                <a:cubicBezTo>
                  <a:pt x="2333268" y="1171494"/>
                  <a:pt x="2326746" y="1149726"/>
                  <a:pt x="2315875" y="1131068"/>
                </a:cubicBezTo>
                <a:cubicBezTo>
                  <a:pt x="2296308" y="1093751"/>
                  <a:pt x="2276741" y="1084422"/>
                  <a:pt x="2246303" y="1099971"/>
                </a:cubicBezTo>
                <a:cubicBezTo>
                  <a:pt x="2235432" y="1106190"/>
                  <a:pt x="2228909" y="1106190"/>
                  <a:pt x="2222387" y="1093751"/>
                </a:cubicBezTo>
                <a:cubicBezTo>
                  <a:pt x="2213690" y="1075093"/>
                  <a:pt x="2200645" y="1065764"/>
                  <a:pt x="2185426" y="1059544"/>
                </a:cubicBezTo>
                <a:cubicBezTo>
                  <a:pt x="2174556" y="1053325"/>
                  <a:pt x="2163685" y="1050215"/>
                  <a:pt x="2152814" y="1043995"/>
                </a:cubicBezTo>
                <a:cubicBezTo>
                  <a:pt x="2148466" y="1037776"/>
                  <a:pt x="2137595" y="1040886"/>
                  <a:pt x="2139769" y="1028447"/>
                </a:cubicBezTo>
                <a:cubicBezTo>
                  <a:pt x="2139769" y="1019118"/>
                  <a:pt x="2148466" y="1016008"/>
                  <a:pt x="2154988" y="1016008"/>
                </a:cubicBezTo>
                <a:cubicBezTo>
                  <a:pt x="2163685" y="1012898"/>
                  <a:pt x="2174556" y="1009789"/>
                  <a:pt x="2176730" y="994240"/>
                </a:cubicBezTo>
                <a:cubicBezTo>
                  <a:pt x="2178904" y="984911"/>
                  <a:pt x="2174556" y="978691"/>
                  <a:pt x="2170207" y="975582"/>
                </a:cubicBezTo>
                <a:cubicBezTo>
                  <a:pt x="2159337" y="966252"/>
                  <a:pt x="2150640" y="969362"/>
                  <a:pt x="2139769" y="975582"/>
                </a:cubicBezTo>
                <a:cubicBezTo>
                  <a:pt x="2139769" y="978691"/>
                  <a:pt x="2137595" y="978691"/>
                  <a:pt x="2137595" y="978691"/>
                </a:cubicBezTo>
                <a:cubicBezTo>
                  <a:pt x="2107157" y="1031557"/>
                  <a:pt x="2074545" y="1022227"/>
                  <a:pt x="2037584" y="994240"/>
                </a:cubicBezTo>
                <a:cubicBezTo>
                  <a:pt x="2031062" y="984911"/>
                  <a:pt x="2022366" y="981801"/>
                  <a:pt x="2013669" y="975582"/>
                </a:cubicBezTo>
                <a:cubicBezTo>
                  <a:pt x="1970186" y="950704"/>
                  <a:pt x="1944096" y="966252"/>
                  <a:pt x="1926703" y="1028447"/>
                </a:cubicBezTo>
                <a:cubicBezTo>
                  <a:pt x="1924529" y="1037776"/>
                  <a:pt x="1924529" y="1053325"/>
                  <a:pt x="1913658" y="1053325"/>
                </a:cubicBezTo>
                <a:cubicBezTo>
                  <a:pt x="1904962" y="1053325"/>
                  <a:pt x="1898439" y="1043995"/>
                  <a:pt x="1894091" y="1031557"/>
                </a:cubicBezTo>
                <a:cubicBezTo>
                  <a:pt x="1891917" y="1012898"/>
                  <a:pt x="1885394" y="997350"/>
                  <a:pt x="1881046" y="981801"/>
                </a:cubicBezTo>
                <a:cubicBezTo>
                  <a:pt x="1874524" y="981801"/>
                  <a:pt x="1874524" y="988021"/>
                  <a:pt x="1872349" y="994240"/>
                </a:cubicBezTo>
                <a:cubicBezTo>
                  <a:pt x="1868001" y="1006679"/>
                  <a:pt x="1868001" y="1031557"/>
                  <a:pt x="1850608" y="1016008"/>
                </a:cubicBezTo>
                <a:cubicBezTo>
                  <a:pt x="1837563" y="1003569"/>
                  <a:pt x="1820170" y="997350"/>
                  <a:pt x="1835389" y="969362"/>
                </a:cubicBezTo>
                <a:cubicBezTo>
                  <a:pt x="1841911" y="950704"/>
                  <a:pt x="1839737" y="938265"/>
                  <a:pt x="1824518" y="932045"/>
                </a:cubicBezTo>
                <a:cubicBezTo>
                  <a:pt x="1813648" y="928936"/>
                  <a:pt x="1804951" y="916497"/>
                  <a:pt x="1794080" y="913387"/>
                </a:cubicBezTo>
                <a:cubicBezTo>
                  <a:pt x="1785384" y="910278"/>
                  <a:pt x="1783210" y="897839"/>
                  <a:pt x="1781035" y="882290"/>
                </a:cubicBezTo>
                <a:cubicBezTo>
                  <a:pt x="1781035" y="876071"/>
                  <a:pt x="1781035" y="863632"/>
                  <a:pt x="1774513" y="860522"/>
                </a:cubicBezTo>
                <a:cubicBezTo>
                  <a:pt x="1765816" y="857412"/>
                  <a:pt x="1763642" y="869851"/>
                  <a:pt x="1761468" y="876071"/>
                </a:cubicBezTo>
                <a:cubicBezTo>
                  <a:pt x="1757120" y="891619"/>
                  <a:pt x="1750597" y="897839"/>
                  <a:pt x="1739727" y="885400"/>
                </a:cubicBezTo>
                <a:cubicBezTo>
                  <a:pt x="1694069" y="829425"/>
                  <a:pt x="1639716" y="795218"/>
                  <a:pt x="1589711" y="754791"/>
                </a:cubicBezTo>
                <a:cubicBezTo>
                  <a:pt x="1572317" y="742353"/>
                  <a:pt x="1554924" y="729914"/>
                  <a:pt x="1539705" y="714365"/>
                </a:cubicBezTo>
                <a:cubicBezTo>
                  <a:pt x="1522312" y="695707"/>
                  <a:pt x="1502745" y="686378"/>
                  <a:pt x="1481003" y="689487"/>
                </a:cubicBezTo>
                <a:cubicBezTo>
                  <a:pt x="1463610" y="689487"/>
                  <a:pt x="1448391" y="677048"/>
                  <a:pt x="1433172" y="664610"/>
                </a:cubicBezTo>
                <a:cubicBezTo>
                  <a:pt x="1433172" y="711255"/>
                  <a:pt x="1430998" y="754791"/>
                  <a:pt x="1454914" y="792108"/>
                </a:cubicBezTo>
                <a:cubicBezTo>
                  <a:pt x="1463610" y="810766"/>
                  <a:pt x="1457088" y="832534"/>
                  <a:pt x="1457088" y="854303"/>
                </a:cubicBezTo>
                <a:cubicBezTo>
                  <a:pt x="1454914" y="863632"/>
                  <a:pt x="1452739" y="876071"/>
                  <a:pt x="1452739" y="885400"/>
                </a:cubicBezTo>
                <a:cubicBezTo>
                  <a:pt x="1457088" y="919607"/>
                  <a:pt x="1439695" y="919607"/>
                  <a:pt x="1424475" y="913387"/>
                </a:cubicBezTo>
                <a:cubicBezTo>
                  <a:pt x="1404908" y="910278"/>
                  <a:pt x="1385341" y="894729"/>
                  <a:pt x="1374470" y="866741"/>
                </a:cubicBezTo>
                <a:cubicBezTo>
                  <a:pt x="1365774" y="835644"/>
                  <a:pt x="1350555" y="832534"/>
                  <a:pt x="1330987" y="838754"/>
                </a:cubicBezTo>
                <a:cubicBezTo>
                  <a:pt x="1326639" y="841864"/>
                  <a:pt x="1322291" y="841864"/>
                  <a:pt x="1317942" y="841864"/>
                </a:cubicBezTo>
                <a:cubicBezTo>
                  <a:pt x="1300549" y="848083"/>
                  <a:pt x="1289678" y="838754"/>
                  <a:pt x="1289678" y="810766"/>
                </a:cubicBezTo>
                <a:cubicBezTo>
                  <a:pt x="1289678" y="792108"/>
                  <a:pt x="1285330" y="779669"/>
                  <a:pt x="1272285" y="798327"/>
                </a:cubicBezTo>
                <a:cubicBezTo>
                  <a:pt x="1257066" y="813876"/>
                  <a:pt x="1241847" y="823205"/>
                  <a:pt x="1226628" y="807657"/>
                </a:cubicBezTo>
                <a:cubicBezTo>
                  <a:pt x="1209235" y="795218"/>
                  <a:pt x="1200539" y="773450"/>
                  <a:pt x="1202713" y="745462"/>
                </a:cubicBezTo>
                <a:cubicBezTo>
                  <a:pt x="1204887" y="720584"/>
                  <a:pt x="1196190" y="705036"/>
                  <a:pt x="1180971" y="695707"/>
                </a:cubicBezTo>
                <a:cubicBezTo>
                  <a:pt x="1167926" y="686378"/>
                  <a:pt x="1152707" y="683268"/>
                  <a:pt x="1150533" y="658390"/>
                </a:cubicBezTo>
                <a:cubicBezTo>
                  <a:pt x="1150533" y="649061"/>
                  <a:pt x="1144011" y="655280"/>
                  <a:pt x="1141837" y="658390"/>
                </a:cubicBezTo>
                <a:cubicBezTo>
                  <a:pt x="1124443" y="667719"/>
                  <a:pt x="1124443" y="689487"/>
                  <a:pt x="1124443" y="711255"/>
                </a:cubicBezTo>
                <a:cubicBezTo>
                  <a:pt x="1122269" y="751682"/>
                  <a:pt x="1109225" y="779669"/>
                  <a:pt x="1083135" y="792108"/>
                </a:cubicBezTo>
                <a:cubicBezTo>
                  <a:pt x="1080961" y="792108"/>
                  <a:pt x="1078787" y="792108"/>
                  <a:pt x="1078787" y="788998"/>
                </a:cubicBezTo>
                <a:cubicBezTo>
                  <a:pt x="1063567" y="757901"/>
                  <a:pt x="1039652" y="767230"/>
                  <a:pt x="1017910" y="767230"/>
                </a:cubicBezTo>
                <a:cubicBezTo>
                  <a:pt x="985298" y="764121"/>
                  <a:pt x="978776" y="754791"/>
                  <a:pt x="972253" y="708146"/>
                </a:cubicBezTo>
                <a:cubicBezTo>
                  <a:pt x="952686" y="720584"/>
                  <a:pt x="948338" y="736133"/>
                  <a:pt x="952686" y="770340"/>
                </a:cubicBezTo>
                <a:cubicBezTo>
                  <a:pt x="961383" y="832534"/>
                  <a:pt x="961383" y="832534"/>
                  <a:pt x="920074" y="813876"/>
                </a:cubicBezTo>
                <a:cubicBezTo>
                  <a:pt x="870068" y="798327"/>
                  <a:pt x="833108" y="757901"/>
                  <a:pt x="809192" y="695707"/>
                </a:cubicBezTo>
                <a:cubicBezTo>
                  <a:pt x="800496" y="673939"/>
                  <a:pt x="791799" y="661500"/>
                  <a:pt x="776580" y="658390"/>
                </a:cubicBezTo>
                <a:cubicBezTo>
                  <a:pt x="757013" y="652171"/>
                  <a:pt x="743968" y="658390"/>
                  <a:pt x="739620" y="686378"/>
                </a:cubicBezTo>
                <a:cubicBezTo>
                  <a:pt x="726575" y="745462"/>
                  <a:pt x="713530" y="754791"/>
                  <a:pt x="672221" y="739243"/>
                </a:cubicBezTo>
                <a:cubicBezTo>
                  <a:pt x="663525" y="736133"/>
                  <a:pt x="657002" y="736133"/>
                  <a:pt x="648306" y="736133"/>
                </a:cubicBezTo>
                <a:cubicBezTo>
                  <a:pt x="646132" y="739243"/>
                  <a:pt x="646132" y="739243"/>
                  <a:pt x="643957" y="739243"/>
                </a:cubicBezTo>
                <a:cubicBezTo>
                  <a:pt x="643957" y="739243"/>
                  <a:pt x="646132" y="736133"/>
                  <a:pt x="646132" y="733023"/>
                </a:cubicBezTo>
                <a:cubicBezTo>
                  <a:pt x="646132" y="723694"/>
                  <a:pt x="648306" y="711255"/>
                  <a:pt x="650480" y="701926"/>
                </a:cubicBezTo>
                <a:cubicBezTo>
                  <a:pt x="659176" y="658390"/>
                  <a:pt x="641783" y="624183"/>
                  <a:pt x="609171" y="621073"/>
                </a:cubicBezTo>
                <a:cubicBezTo>
                  <a:pt x="589604" y="621073"/>
                  <a:pt x="572211" y="627293"/>
                  <a:pt x="556992" y="642841"/>
                </a:cubicBezTo>
                <a:cubicBezTo>
                  <a:pt x="543947" y="655280"/>
                  <a:pt x="530902" y="658390"/>
                  <a:pt x="517857" y="642841"/>
                </a:cubicBezTo>
                <a:cubicBezTo>
                  <a:pt x="511335" y="633512"/>
                  <a:pt x="500464" y="624183"/>
                  <a:pt x="493941" y="639732"/>
                </a:cubicBezTo>
                <a:cubicBezTo>
                  <a:pt x="489593" y="655280"/>
                  <a:pt x="487419" y="670829"/>
                  <a:pt x="498290" y="683268"/>
                </a:cubicBezTo>
                <a:cubicBezTo>
                  <a:pt x="539598" y="720584"/>
                  <a:pt x="552643" y="795218"/>
                  <a:pt x="596126" y="826315"/>
                </a:cubicBezTo>
                <a:cubicBezTo>
                  <a:pt x="606997" y="832534"/>
                  <a:pt x="611345" y="851193"/>
                  <a:pt x="613519" y="866741"/>
                </a:cubicBezTo>
                <a:cubicBezTo>
                  <a:pt x="615693" y="910278"/>
                  <a:pt x="633087" y="941375"/>
                  <a:pt x="652654" y="969362"/>
                </a:cubicBezTo>
                <a:cubicBezTo>
                  <a:pt x="670047" y="991130"/>
                  <a:pt x="687440" y="1016008"/>
                  <a:pt x="698311" y="1050215"/>
                </a:cubicBezTo>
                <a:cubicBezTo>
                  <a:pt x="707008" y="1071983"/>
                  <a:pt x="715704" y="1071983"/>
                  <a:pt x="726575" y="1053325"/>
                </a:cubicBezTo>
                <a:cubicBezTo>
                  <a:pt x="730923" y="1050215"/>
                  <a:pt x="730923" y="1040886"/>
                  <a:pt x="737446" y="1040886"/>
                </a:cubicBezTo>
                <a:cubicBezTo>
                  <a:pt x="741794" y="1050215"/>
                  <a:pt x="737446" y="1056434"/>
                  <a:pt x="737446" y="1065764"/>
                </a:cubicBezTo>
                <a:cubicBezTo>
                  <a:pt x="733097" y="1093751"/>
                  <a:pt x="750490" y="1124848"/>
                  <a:pt x="770058" y="1124848"/>
                </a:cubicBezTo>
                <a:cubicBezTo>
                  <a:pt x="783103" y="1121739"/>
                  <a:pt x="783103" y="1109300"/>
                  <a:pt x="785277" y="1096861"/>
                </a:cubicBezTo>
                <a:cubicBezTo>
                  <a:pt x="785277" y="1084422"/>
                  <a:pt x="785277" y="1068873"/>
                  <a:pt x="793973" y="1071983"/>
                </a:cubicBezTo>
                <a:cubicBezTo>
                  <a:pt x="804844" y="1071983"/>
                  <a:pt x="811367" y="1084422"/>
                  <a:pt x="811367" y="1099971"/>
                </a:cubicBezTo>
                <a:cubicBezTo>
                  <a:pt x="809192" y="1106190"/>
                  <a:pt x="809192" y="1112409"/>
                  <a:pt x="809192" y="1115519"/>
                </a:cubicBezTo>
                <a:cubicBezTo>
                  <a:pt x="807018" y="1140397"/>
                  <a:pt x="813541" y="1159055"/>
                  <a:pt x="830934" y="1165275"/>
                </a:cubicBezTo>
                <a:cubicBezTo>
                  <a:pt x="850501" y="1174604"/>
                  <a:pt x="870068" y="1183933"/>
                  <a:pt x="887462" y="1193262"/>
                </a:cubicBezTo>
                <a:cubicBezTo>
                  <a:pt x="904855" y="1199482"/>
                  <a:pt x="915726" y="1215030"/>
                  <a:pt x="917900" y="1239908"/>
                </a:cubicBezTo>
                <a:cubicBezTo>
                  <a:pt x="920074" y="1258566"/>
                  <a:pt x="924422" y="1261676"/>
                  <a:pt x="935293" y="1252347"/>
                </a:cubicBezTo>
                <a:cubicBezTo>
                  <a:pt x="948338" y="1236798"/>
                  <a:pt x="963557" y="1243018"/>
                  <a:pt x="978776" y="1249237"/>
                </a:cubicBezTo>
                <a:cubicBezTo>
                  <a:pt x="1020085" y="1277225"/>
                  <a:pt x="1061393" y="1286554"/>
                  <a:pt x="1104876" y="1274115"/>
                </a:cubicBezTo>
                <a:cubicBezTo>
                  <a:pt x="1126618" y="1267895"/>
                  <a:pt x="1150533" y="1302102"/>
                  <a:pt x="1150533" y="1336309"/>
                </a:cubicBezTo>
                <a:cubicBezTo>
                  <a:pt x="1150533" y="1345639"/>
                  <a:pt x="1141837" y="1351858"/>
                  <a:pt x="1137488" y="1358077"/>
                </a:cubicBezTo>
                <a:cubicBezTo>
                  <a:pt x="1120095" y="1392284"/>
                  <a:pt x="1096180" y="1404723"/>
                  <a:pt x="1070090" y="1386065"/>
                </a:cubicBezTo>
                <a:cubicBezTo>
                  <a:pt x="1063567" y="1379845"/>
                  <a:pt x="1059219" y="1379845"/>
                  <a:pt x="1054871" y="1389175"/>
                </a:cubicBezTo>
                <a:cubicBezTo>
                  <a:pt x="1050522" y="1395394"/>
                  <a:pt x="1052697" y="1404723"/>
                  <a:pt x="1057045" y="1410943"/>
                </a:cubicBezTo>
                <a:cubicBezTo>
                  <a:pt x="1057045" y="1414052"/>
                  <a:pt x="1059219" y="1414052"/>
                  <a:pt x="1059219" y="1417162"/>
                </a:cubicBezTo>
                <a:cubicBezTo>
                  <a:pt x="1063567" y="1426491"/>
                  <a:pt x="1080961" y="1429601"/>
                  <a:pt x="1067916" y="1445150"/>
                </a:cubicBezTo>
                <a:cubicBezTo>
                  <a:pt x="1057045" y="1460698"/>
                  <a:pt x="1048348" y="1448259"/>
                  <a:pt x="1041826" y="1432711"/>
                </a:cubicBezTo>
                <a:cubicBezTo>
                  <a:pt x="1039652" y="1429601"/>
                  <a:pt x="1037478" y="1423382"/>
                  <a:pt x="1035303" y="1417162"/>
                </a:cubicBezTo>
                <a:cubicBezTo>
                  <a:pt x="1033129" y="1410943"/>
                  <a:pt x="1028781" y="1404723"/>
                  <a:pt x="1022259" y="1404723"/>
                </a:cubicBezTo>
                <a:cubicBezTo>
                  <a:pt x="1015736" y="1407833"/>
                  <a:pt x="1020085" y="1417162"/>
                  <a:pt x="1017910" y="1423382"/>
                </a:cubicBezTo>
                <a:cubicBezTo>
                  <a:pt x="1007040" y="1460698"/>
                  <a:pt x="993995" y="1470027"/>
                  <a:pt x="972253" y="1442040"/>
                </a:cubicBezTo>
                <a:cubicBezTo>
                  <a:pt x="915726" y="1367407"/>
                  <a:pt x="846153" y="1351858"/>
                  <a:pt x="774406" y="1351858"/>
                </a:cubicBezTo>
                <a:cubicBezTo>
                  <a:pt x="757013" y="1351858"/>
                  <a:pt x="739620" y="1351858"/>
                  <a:pt x="724401" y="1351858"/>
                </a:cubicBezTo>
                <a:cubicBezTo>
                  <a:pt x="698311" y="1351858"/>
                  <a:pt x="674395" y="1339419"/>
                  <a:pt x="652654" y="1320761"/>
                </a:cubicBezTo>
                <a:cubicBezTo>
                  <a:pt x="637435" y="1308322"/>
                  <a:pt x="617868" y="1292773"/>
                  <a:pt x="598300" y="1314541"/>
                </a:cubicBezTo>
                <a:cubicBezTo>
                  <a:pt x="583081" y="1333200"/>
                  <a:pt x="576559" y="1389175"/>
                  <a:pt x="583081" y="1414052"/>
                </a:cubicBezTo>
                <a:cubicBezTo>
                  <a:pt x="589604" y="1438930"/>
                  <a:pt x="600474" y="1460698"/>
                  <a:pt x="615693" y="1485576"/>
                </a:cubicBezTo>
                <a:cubicBezTo>
                  <a:pt x="613519" y="1442040"/>
                  <a:pt x="624390" y="1417162"/>
                  <a:pt x="648306" y="1407833"/>
                </a:cubicBezTo>
                <a:cubicBezTo>
                  <a:pt x="661350" y="1401613"/>
                  <a:pt x="670047" y="1410943"/>
                  <a:pt x="667873" y="1429601"/>
                </a:cubicBezTo>
                <a:cubicBezTo>
                  <a:pt x="663525" y="1445150"/>
                  <a:pt x="663525" y="1460698"/>
                  <a:pt x="663525" y="1476247"/>
                </a:cubicBezTo>
                <a:cubicBezTo>
                  <a:pt x="663525" y="1519783"/>
                  <a:pt x="680918" y="1544661"/>
                  <a:pt x="711356" y="1547770"/>
                </a:cubicBezTo>
                <a:cubicBezTo>
                  <a:pt x="717878" y="1547770"/>
                  <a:pt x="724401" y="1547770"/>
                  <a:pt x="730923" y="1547770"/>
                </a:cubicBezTo>
                <a:cubicBezTo>
                  <a:pt x="739620" y="1550880"/>
                  <a:pt x="748316" y="1557100"/>
                  <a:pt x="750490" y="1572648"/>
                </a:cubicBezTo>
                <a:cubicBezTo>
                  <a:pt x="754839" y="1585087"/>
                  <a:pt x="746142" y="1591306"/>
                  <a:pt x="739620" y="1597526"/>
                </a:cubicBezTo>
                <a:cubicBezTo>
                  <a:pt x="733097" y="1606855"/>
                  <a:pt x="722227" y="1613075"/>
                  <a:pt x="724401" y="1628623"/>
                </a:cubicBezTo>
                <a:cubicBezTo>
                  <a:pt x="724401" y="1644172"/>
                  <a:pt x="737446" y="1644172"/>
                  <a:pt x="746142" y="1647281"/>
                </a:cubicBezTo>
                <a:cubicBezTo>
                  <a:pt x="850501" y="1706366"/>
                  <a:pt x="959208" y="1737463"/>
                  <a:pt x="1065742" y="1787219"/>
                </a:cubicBezTo>
                <a:cubicBezTo>
                  <a:pt x="1100528" y="1802768"/>
                  <a:pt x="1135314" y="1818316"/>
                  <a:pt x="1170101" y="1840084"/>
                </a:cubicBezTo>
                <a:cubicBezTo>
                  <a:pt x="1183146" y="1849413"/>
                  <a:pt x="1191842" y="1846304"/>
                  <a:pt x="1204887" y="1840084"/>
                </a:cubicBezTo>
                <a:cubicBezTo>
                  <a:pt x="1235325" y="1818316"/>
                  <a:pt x="1235325" y="1818316"/>
                  <a:pt x="1254892" y="1858742"/>
                </a:cubicBezTo>
                <a:cubicBezTo>
                  <a:pt x="1267937" y="1827645"/>
                  <a:pt x="1254892" y="1790329"/>
                  <a:pt x="1267937" y="1759231"/>
                </a:cubicBezTo>
                <a:cubicBezTo>
                  <a:pt x="1278808" y="1787219"/>
                  <a:pt x="1296201" y="1805877"/>
                  <a:pt x="1313594" y="1824536"/>
                </a:cubicBezTo>
                <a:cubicBezTo>
                  <a:pt x="1333161" y="1843194"/>
                  <a:pt x="1346206" y="1868072"/>
                  <a:pt x="1354903" y="1896059"/>
                </a:cubicBezTo>
                <a:cubicBezTo>
                  <a:pt x="1378819" y="1961363"/>
                  <a:pt x="1422301" y="1976912"/>
                  <a:pt x="1461436" y="1930266"/>
                </a:cubicBezTo>
                <a:cubicBezTo>
                  <a:pt x="1472307" y="1917827"/>
                  <a:pt x="1481003" y="1905388"/>
                  <a:pt x="1489700" y="1892949"/>
                </a:cubicBezTo>
                <a:cubicBezTo>
                  <a:pt x="1500571" y="1877401"/>
                  <a:pt x="1509267" y="1880511"/>
                  <a:pt x="1513616" y="1902279"/>
                </a:cubicBezTo>
                <a:cubicBezTo>
                  <a:pt x="1513616" y="1908498"/>
                  <a:pt x="1515790" y="1911608"/>
                  <a:pt x="1515790" y="1917827"/>
                </a:cubicBezTo>
                <a:cubicBezTo>
                  <a:pt x="1526660" y="1983131"/>
                  <a:pt x="1550576" y="2001790"/>
                  <a:pt x="1591885" y="2008009"/>
                </a:cubicBezTo>
                <a:cubicBezTo>
                  <a:pt x="1622323" y="2011119"/>
                  <a:pt x="1652761" y="2014229"/>
                  <a:pt x="1681025" y="2029777"/>
                </a:cubicBezTo>
                <a:cubicBezTo>
                  <a:pt x="1700592" y="2039106"/>
                  <a:pt x="1722334" y="2035997"/>
                  <a:pt x="1739727" y="2011119"/>
                </a:cubicBezTo>
                <a:cubicBezTo>
                  <a:pt x="1759294" y="2057765"/>
                  <a:pt x="1822344" y="2088862"/>
                  <a:pt x="1859305" y="2070203"/>
                </a:cubicBezTo>
                <a:cubicBezTo>
                  <a:pt x="1868001" y="2063984"/>
                  <a:pt x="1874524" y="2067094"/>
                  <a:pt x="1881046" y="2076423"/>
                </a:cubicBezTo>
                <a:cubicBezTo>
                  <a:pt x="1909310" y="2104410"/>
                  <a:pt x="1937574" y="2104410"/>
                  <a:pt x="1965838" y="2085752"/>
                </a:cubicBezTo>
                <a:cubicBezTo>
                  <a:pt x="1978883" y="2076423"/>
                  <a:pt x="1987579" y="2076423"/>
                  <a:pt x="2000624" y="2088862"/>
                </a:cubicBezTo>
                <a:cubicBezTo>
                  <a:pt x="2033236" y="2123069"/>
                  <a:pt x="2070197" y="2123069"/>
                  <a:pt x="2109331" y="2107520"/>
                </a:cubicBezTo>
                <a:cubicBezTo>
                  <a:pt x="2120202" y="2104410"/>
                  <a:pt x="2124550" y="2104410"/>
                  <a:pt x="2128899" y="2119959"/>
                </a:cubicBezTo>
                <a:cubicBezTo>
                  <a:pt x="2139769" y="2147947"/>
                  <a:pt x="2161511" y="2154166"/>
                  <a:pt x="2183252" y="2163495"/>
                </a:cubicBezTo>
                <a:cubicBezTo>
                  <a:pt x="2207168" y="2169715"/>
                  <a:pt x="2231083" y="2175934"/>
                  <a:pt x="2244128" y="2213251"/>
                </a:cubicBezTo>
                <a:cubicBezTo>
                  <a:pt x="2246303" y="2222580"/>
                  <a:pt x="2252825" y="2222580"/>
                  <a:pt x="2261522" y="2219470"/>
                </a:cubicBezTo>
                <a:cubicBezTo>
                  <a:pt x="2285437" y="2213251"/>
                  <a:pt x="2311527" y="2210141"/>
                  <a:pt x="2333268" y="2185263"/>
                </a:cubicBezTo>
                <a:cubicBezTo>
                  <a:pt x="2346313" y="2166605"/>
                  <a:pt x="2350662" y="2175934"/>
                  <a:pt x="2355010" y="2197702"/>
                </a:cubicBezTo>
                <a:cubicBezTo>
                  <a:pt x="2363706" y="2235019"/>
                  <a:pt x="2374577" y="2272335"/>
                  <a:pt x="2355010" y="2312762"/>
                </a:cubicBezTo>
                <a:cubicBezTo>
                  <a:pt x="2350662" y="2325201"/>
                  <a:pt x="2359358" y="2334530"/>
                  <a:pt x="2365881" y="2340749"/>
                </a:cubicBezTo>
                <a:cubicBezTo>
                  <a:pt x="2376751" y="2346969"/>
                  <a:pt x="2385448" y="2343859"/>
                  <a:pt x="2389796" y="2328311"/>
                </a:cubicBezTo>
                <a:cubicBezTo>
                  <a:pt x="2394144" y="2306542"/>
                  <a:pt x="2400667" y="2284774"/>
                  <a:pt x="2409363" y="2263006"/>
                </a:cubicBezTo>
                <a:cubicBezTo>
                  <a:pt x="2411538" y="2259897"/>
                  <a:pt x="2413712" y="2253677"/>
                  <a:pt x="2415886" y="2250567"/>
                </a:cubicBezTo>
                <a:cubicBezTo>
                  <a:pt x="2422408" y="2235019"/>
                  <a:pt x="2431105" y="2216361"/>
                  <a:pt x="2441976" y="2216361"/>
                </a:cubicBezTo>
                <a:cubicBezTo>
                  <a:pt x="2455021" y="2216361"/>
                  <a:pt x="2444150" y="2244348"/>
                  <a:pt x="2452846" y="2253677"/>
                </a:cubicBezTo>
                <a:cubicBezTo>
                  <a:pt x="2452846" y="2253677"/>
                  <a:pt x="2455021" y="2253677"/>
                  <a:pt x="2457195" y="2253677"/>
                </a:cubicBezTo>
                <a:cubicBezTo>
                  <a:pt x="2481110" y="2200812"/>
                  <a:pt x="2502852" y="2203922"/>
                  <a:pt x="2539812" y="2225690"/>
                </a:cubicBezTo>
                <a:cubicBezTo>
                  <a:pt x="2587643" y="2256787"/>
                  <a:pt x="2635475" y="2284774"/>
                  <a:pt x="2689828" y="2287884"/>
                </a:cubicBezTo>
                <a:cubicBezTo>
                  <a:pt x="2707221" y="2287884"/>
                  <a:pt x="2715918" y="2306542"/>
                  <a:pt x="2711570" y="2328311"/>
                </a:cubicBezTo>
                <a:cubicBezTo>
                  <a:pt x="2707221" y="2359408"/>
                  <a:pt x="2718092" y="2368737"/>
                  <a:pt x="2733311" y="2374956"/>
                </a:cubicBezTo>
                <a:cubicBezTo>
                  <a:pt x="2759401" y="2390505"/>
                  <a:pt x="2785491" y="2384285"/>
                  <a:pt x="2813754" y="2384285"/>
                </a:cubicBezTo>
                <a:cubicBezTo>
                  <a:pt x="2831148" y="2381176"/>
                  <a:pt x="2850715" y="2378066"/>
                  <a:pt x="2870282" y="2378066"/>
                </a:cubicBezTo>
                <a:cubicBezTo>
                  <a:pt x="2900720" y="2378066"/>
                  <a:pt x="2907243" y="2387395"/>
                  <a:pt x="2898546" y="2430931"/>
                </a:cubicBezTo>
                <a:cubicBezTo>
                  <a:pt x="2892024" y="2462028"/>
                  <a:pt x="2898546" y="2477577"/>
                  <a:pt x="2922462" y="2474467"/>
                </a:cubicBezTo>
                <a:cubicBezTo>
                  <a:pt x="2933332" y="2474467"/>
                  <a:pt x="2937681" y="2465138"/>
                  <a:pt x="2939855" y="2449590"/>
                </a:cubicBezTo>
                <a:cubicBezTo>
                  <a:pt x="2942029" y="2424712"/>
                  <a:pt x="2950726" y="2421602"/>
                  <a:pt x="2965945" y="2430931"/>
                </a:cubicBezTo>
                <a:cubicBezTo>
                  <a:pt x="2985512" y="2440260"/>
                  <a:pt x="3007253" y="2449590"/>
                  <a:pt x="3028995" y="2458919"/>
                </a:cubicBezTo>
                <a:cubicBezTo>
                  <a:pt x="3052910" y="2468248"/>
                  <a:pt x="3076826" y="2462028"/>
                  <a:pt x="3098567" y="2443370"/>
                </a:cubicBezTo>
                <a:cubicBezTo>
                  <a:pt x="3109438" y="2434041"/>
                  <a:pt x="3120309" y="2434041"/>
                  <a:pt x="3131180" y="2440260"/>
                </a:cubicBezTo>
                <a:cubicBezTo>
                  <a:pt x="3150747" y="2455809"/>
                  <a:pt x="3170314" y="2471358"/>
                  <a:pt x="3185533" y="2496235"/>
                </a:cubicBezTo>
                <a:cubicBezTo>
                  <a:pt x="3194230" y="2508674"/>
                  <a:pt x="3202926" y="2511784"/>
                  <a:pt x="3211623" y="2502455"/>
                </a:cubicBezTo>
                <a:cubicBezTo>
                  <a:pt x="3239887" y="2477577"/>
                  <a:pt x="3268151" y="2477577"/>
                  <a:pt x="3296414" y="2493126"/>
                </a:cubicBezTo>
                <a:cubicBezTo>
                  <a:pt x="3337723" y="2514894"/>
                  <a:pt x="3379032" y="2536662"/>
                  <a:pt x="3424689" y="2542881"/>
                </a:cubicBezTo>
                <a:cubicBezTo>
                  <a:pt x="3439908" y="2542881"/>
                  <a:pt x="3457301" y="2552210"/>
                  <a:pt x="3468172" y="2573979"/>
                </a:cubicBezTo>
                <a:cubicBezTo>
                  <a:pt x="3461650" y="2586417"/>
                  <a:pt x="3450779" y="2586417"/>
                  <a:pt x="3439908" y="2586417"/>
                </a:cubicBezTo>
                <a:cubicBezTo>
                  <a:pt x="3431211" y="2586417"/>
                  <a:pt x="3420341" y="2586417"/>
                  <a:pt x="3411644" y="2595746"/>
                </a:cubicBezTo>
                <a:cubicBezTo>
                  <a:pt x="3402948" y="2601966"/>
                  <a:pt x="3398600" y="2617514"/>
                  <a:pt x="3400773" y="2629953"/>
                </a:cubicBezTo>
                <a:cubicBezTo>
                  <a:pt x="3402948" y="2645502"/>
                  <a:pt x="3413819" y="2642392"/>
                  <a:pt x="3420341" y="2642392"/>
                </a:cubicBezTo>
                <a:cubicBezTo>
                  <a:pt x="3429038" y="2642392"/>
                  <a:pt x="3439908" y="2633063"/>
                  <a:pt x="3444257" y="2648612"/>
                </a:cubicBezTo>
                <a:cubicBezTo>
                  <a:pt x="3448605" y="2667270"/>
                  <a:pt x="3444257" y="2682819"/>
                  <a:pt x="3433386" y="2695257"/>
                </a:cubicBezTo>
                <a:cubicBezTo>
                  <a:pt x="3422515" y="2707696"/>
                  <a:pt x="3411644" y="2717025"/>
                  <a:pt x="3396425" y="2710806"/>
                </a:cubicBezTo>
                <a:cubicBezTo>
                  <a:pt x="3346420" y="2698367"/>
                  <a:pt x="3298589" y="2682819"/>
                  <a:pt x="3292066" y="2589527"/>
                </a:cubicBezTo>
                <a:cubicBezTo>
                  <a:pt x="3289892" y="2601966"/>
                  <a:pt x="3289892" y="2614405"/>
                  <a:pt x="3287718" y="2626844"/>
                </a:cubicBezTo>
                <a:cubicBezTo>
                  <a:pt x="3283370" y="2664160"/>
                  <a:pt x="3268151" y="2685929"/>
                  <a:pt x="3242061" y="2695257"/>
                </a:cubicBezTo>
                <a:cubicBezTo>
                  <a:pt x="3231190" y="2698367"/>
                  <a:pt x="3218145" y="2701477"/>
                  <a:pt x="3207275" y="2704587"/>
                </a:cubicBezTo>
                <a:cubicBezTo>
                  <a:pt x="3194230" y="2710806"/>
                  <a:pt x="3185533" y="2707696"/>
                  <a:pt x="3183359" y="2685929"/>
                </a:cubicBezTo>
                <a:cubicBezTo>
                  <a:pt x="3179011" y="2664160"/>
                  <a:pt x="3168140" y="2654831"/>
                  <a:pt x="3155095" y="2654831"/>
                </a:cubicBezTo>
                <a:cubicBezTo>
                  <a:pt x="3137702" y="2651722"/>
                  <a:pt x="3120309" y="2648612"/>
                  <a:pt x="3102916" y="2645502"/>
                </a:cubicBezTo>
                <a:cubicBezTo>
                  <a:pt x="3092045" y="2645502"/>
                  <a:pt x="3083348" y="2648612"/>
                  <a:pt x="3076826" y="2657941"/>
                </a:cubicBezTo>
                <a:cubicBezTo>
                  <a:pt x="3052910" y="2679709"/>
                  <a:pt x="3028995" y="2676599"/>
                  <a:pt x="3007253" y="2657941"/>
                </a:cubicBezTo>
                <a:cubicBezTo>
                  <a:pt x="2981164" y="2633063"/>
                  <a:pt x="2952900" y="2614405"/>
                  <a:pt x="2924636" y="2598856"/>
                </a:cubicBezTo>
                <a:cubicBezTo>
                  <a:pt x="2911591" y="2592637"/>
                  <a:pt x="2909417" y="2583307"/>
                  <a:pt x="2915939" y="2567759"/>
                </a:cubicBezTo>
                <a:cubicBezTo>
                  <a:pt x="2924636" y="2542881"/>
                  <a:pt x="2911591" y="2518003"/>
                  <a:pt x="2892024" y="2521113"/>
                </a:cubicBezTo>
                <a:cubicBezTo>
                  <a:pt x="2878979" y="2521113"/>
                  <a:pt x="2883327" y="2539771"/>
                  <a:pt x="2883327" y="2549101"/>
                </a:cubicBezTo>
                <a:cubicBezTo>
                  <a:pt x="2881153" y="2583307"/>
                  <a:pt x="2874631" y="2589527"/>
                  <a:pt x="2850715" y="2583307"/>
                </a:cubicBezTo>
                <a:cubicBezTo>
                  <a:pt x="2831148" y="2577088"/>
                  <a:pt x="2826799" y="2564649"/>
                  <a:pt x="2831148" y="2536662"/>
                </a:cubicBezTo>
                <a:cubicBezTo>
                  <a:pt x="2833322" y="2524223"/>
                  <a:pt x="2837670" y="2514894"/>
                  <a:pt x="2839844" y="2505564"/>
                </a:cubicBezTo>
                <a:cubicBezTo>
                  <a:pt x="2839844" y="2502455"/>
                  <a:pt x="2837670" y="2499345"/>
                  <a:pt x="2837670" y="2499345"/>
                </a:cubicBezTo>
                <a:cubicBezTo>
                  <a:pt x="2792013" y="2561539"/>
                  <a:pt x="2737659" y="2580198"/>
                  <a:pt x="2678957" y="2577088"/>
                </a:cubicBezTo>
                <a:cubicBezTo>
                  <a:pt x="2641997" y="2577088"/>
                  <a:pt x="2607211" y="2577088"/>
                  <a:pt x="2570250" y="2592637"/>
                </a:cubicBezTo>
                <a:cubicBezTo>
                  <a:pt x="2550683" y="2601966"/>
                  <a:pt x="2544160" y="2592637"/>
                  <a:pt x="2541986" y="2564649"/>
                </a:cubicBezTo>
                <a:cubicBezTo>
                  <a:pt x="2541986" y="2549101"/>
                  <a:pt x="2537638" y="2545991"/>
                  <a:pt x="2526767" y="2545991"/>
                </a:cubicBezTo>
                <a:cubicBezTo>
                  <a:pt x="2511548" y="2542881"/>
                  <a:pt x="2496329" y="2549101"/>
                  <a:pt x="2481110" y="2558430"/>
                </a:cubicBezTo>
                <a:cubicBezTo>
                  <a:pt x="2420234" y="2601966"/>
                  <a:pt x="2368055" y="2573979"/>
                  <a:pt x="2337617" y="2486906"/>
                </a:cubicBezTo>
                <a:cubicBezTo>
                  <a:pt x="2331094" y="2462028"/>
                  <a:pt x="2324572" y="2434041"/>
                  <a:pt x="2300656" y="2427821"/>
                </a:cubicBezTo>
                <a:cubicBezTo>
                  <a:pt x="2291960" y="2424712"/>
                  <a:pt x="2278915" y="2418492"/>
                  <a:pt x="2276741" y="2434041"/>
                </a:cubicBezTo>
                <a:cubicBezTo>
                  <a:pt x="2274566" y="2452699"/>
                  <a:pt x="2281089" y="2471358"/>
                  <a:pt x="2296308" y="2471358"/>
                </a:cubicBezTo>
                <a:cubicBezTo>
                  <a:pt x="2309353" y="2471358"/>
                  <a:pt x="2318049" y="2480687"/>
                  <a:pt x="2322398" y="2499345"/>
                </a:cubicBezTo>
                <a:cubicBezTo>
                  <a:pt x="2324572" y="2508674"/>
                  <a:pt x="2326746" y="2514894"/>
                  <a:pt x="2315875" y="2518003"/>
                </a:cubicBezTo>
                <a:cubicBezTo>
                  <a:pt x="2311527" y="2521113"/>
                  <a:pt x="2307179" y="2527333"/>
                  <a:pt x="2302830" y="2533552"/>
                </a:cubicBezTo>
                <a:cubicBezTo>
                  <a:pt x="2291960" y="2545991"/>
                  <a:pt x="2283263" y="2549101"/>
                  <a:pt x="2272392" y="2539771"/>
                </a:cubicBezTo>
                <a:cubicBezTo>
                  <a:pt x="2220213" y="2499345"/>
                  <a:pt x="2159337" y="2499345"/>
                  <a:pt x="2102809" y="2480687"/>
                </a:cubicBezTo>
                <a:cubicBezTo>
                  <a:pt x="2085416" y="2477577"/>
                  <a:pt x="2070197" y="2490016"/>
                  <a:pt x="2054978" y="2502455"/>
                </a:cubicBezTo>
                <a:cubicBezTo>
                  <a:pt x="2022366" y="2527333"/>
                  <a:pt x="1989753" y="2542881"/>
                  <a:pt x="1952793" y="2555320"/>
                </a:cubicBezTo>
                <a:cubicBezTo>
                  <a:pt x="1926703" y="2561539"/>
                  <a:pt x="1902787" y="2558430"/>
                  <a:pt x="1883220" y="2530442"/>
                </a:cubicBezTo>
                <a:cubicBezTo>
                  <a:pt x="1874524" y="2521113"/>
                  <a:pt x="1865827" y="2518003"/>
                  <a:pt x="1854956" y="2521113"/>
                </a:cubicBezTo>
                <a:cubicBezTo>
                  <a:pt x="1787558" y="2539771"/>
                  <a:pt x="1726682" y="2524223"/>
                  <a:pt x="1672328" y="2458919"/>
                </a:cubicBezTo>
                <a:cubicBezTo>
                  <a:pt x="1661457" y="2446480"/>
                  <a:pt x="1652761" y="2452699"/>
                  <a:pt x="1639716" y="2449590"/>
                </a:cubicBezTo>
                <a:cubicBezTo>
                  <a:pt x="1617975" y="2446480"/>
                  <a:pt x="1611452" y="2468248"/>
                  <a:pt x="1600581" y="2486906"/>
                </a:cubicBezTo>
                <a:cubicBezTo>
                  <a:pt x="1591885" y="2502455"/>
                  <a:pt x="1581014" y="2499345"/>
                  <a:pt x="1572317" y="2493126"/>
                </a:cubicBezTo>
                <a:cubicBezTo>
                  <a:pt x="1559272" y="2483796"/>
                  <a:pt x="1546228" y="2471358"/>
                  <a:pt x="1533183" y="2462028"/>
                </a:cubicBezTo>
                <a:cubicBezTo>
                  <a:pt x="1504919" y="2440260"/>
                  <a:pt x="1491874" y="2446480"/>
                  <a:pt x="1476655" y="2486906"/>
                </a:cubicBezTo>
                <a:cubicBezTo>
                  <a:pt x="1472307" y="2502455"/>
                  <a:pt x="1465784" y="2514894"/>
                  <a:pt x="1457088" y="2524223"/>
                </a:cubicBezTo>
                <a:cubicBezTo>
                  <a:pt x="1452739" y="2527333"/>
                  <a:pt x="1450565" y="2536662"/>
                  <a:pt x="1444043" y="2530442"/>
                </a:cubicBezTo>
                <a:cubicBezTo>
                  <a:pt x="1439695" y="2524223"/>
                  <a:pt x="1439695" y="2514894"/>
                  <a:pt x="1444043" y="2508674"/>
                </a:cubicBezTo>
                <a:cubicBezTo>
                  <a:pt x="1446217" y="2502455"/>
                  <a:pt x="1448391" y="2499345"/>
                  <a:pt x="1450565" y="2493126"/>
                </a:cubicBezTo>
                <a:cubicBezTo>
                  <a:pt x="1459262" y="2480687"/>
                  <a:pt x="1461436" y="2465138"/>
                  <a:pt x="1448391" y="2455809"/>
                </a:cubicBezTo>
                <a:cubicBezTo>
                  <a:pt x="1435346" y="2443370"/>
                  <a:pt x="1426650" y="2446480"/>
                  <a:pt x="1417953" y="2465138"/>
                </a:cubicBezTo>
                <a:cubicBezTo>
                  <a:pt x="1415779" y="2477577"/>
                  <a:pt x="1411431" y="2486906"/>
                  <a:pt x="1407082" y="2499345"/>
                </a:cubicBezTo>
                <a:cubicBezTo>
                  <a:pt x="1400560" y="2518003"/>
                  <a:pt x="1389689" y="2511784"/>
                  <a:pt x="1378819" y="2508674"/>
                </a:cubicBezTo>
                <a:cubicBezTo>
                  <a:pt x="1367948" y="2502455"/>
                  <a:pt x="1374470" y="2490016"/>
                  <a:pt x="1376644" y="2480687"/>
                </a:cubicBezTo>
                <a:cubicBezTo>
                  <a:pt x="1376644" y="2477577"/>
                  <a:pt x="1376644" y="2474467"/>
                  <a:pt x="1376644" y="2471358"/>
                </a:cubicBezTo>
                <a:cubicBezTo>
                  <a:pt x="1383167" y="2412273"/>
                  <a:pt x="1374470" y="2399834"/>
                  <a:pt x="1333161" y="2409163"/>
                </a:cubicBezTo>
                <a:cubicBezTo>
                  <a:pt x="1302723" y="2415383"/>
                  <a:pt x="1270111" y="2415383"/>
                  <a:pt x="1239673" y="2409163"/>
                </a:cubicBezTo>
                <a:cubicBezTo>
                  <a:pt x="1207061" y="2406054"/>
                  <a:pt x="1198364" y="2415383"/>
                  <a:pt x="1189668" y="2462028"/>
                </a:cubicBezTo>
                <a:cubicBezTo>
                  <a:pt x="1187494" y="2471358"/>
                  <a:pt x="1185319" y="2483796"/>
                  <a:pt x="1178797" y="2483796"/>
                </a:cubicBezTo>
                <a:cubicBezTo>
                  <a:pt x="1167926" y="2483796"/>
                  <a:pt x="1161404" y="2471358"/>
                  <a:pt x="1157056" y="2455809"/>
                </a:cubicBezTo>
                <a:cubicBezTo>
                  <a:pt x="1174449" y="2452699"/>
                  <a:pt x="1185319" y="2440260"/>
                  <a:pt x="1180971" y="2412273"/>
                </a:cubicBezTo>
                <a:cubicBezTo>
                  <a:pt x="1178797" y="2399834"/>
                  <a:pt x="1174449" y="2393614"/>
                  <a:pt x="1163578" y="2406054"/>
                </a:cubicBezTo>
                <a:cubicBezTo>
                  <a:pt x="1148359" y="2421602"/>
                  <a:pt x="1133140" y="2440260"/>
                  <a:pt x="1128792" y="2471358"/>
                </a:cubicBezTo>
                <a:cubicBezTo>
                  <a:pt x="1128792" y="2474467"/>
                  <a:pt x="1128792" y="2477577"/>
                  <a:pt x="1126618" y="2477577"/>
                </a:cubicBezTo>
                <a:cubicBezTo>
                  <a:pt x="1111399" y="2502455"/>
                  <a:pt x="1113573" y="2518003"/>
                  <a:pt x="1135314" y="2533552"/>
                </a:cubicBezTo>
                <a:cubicBezTo>
                  <a:pt x="1172275" y="2552210"/>
                  <a:pt x="1207061" y="2567759"/>
                  <a:pt x="1246196" y="2580198"/>
                </a:cubicBezTo>
                <a:cubicBezTo>
                  <a:pt x="1267937" y="2586417"/>
                  <a:pt x="1278808" y="2601966"/>
                  <a:pt x="1278808" y="2636173"/>
                </a:cubicBezTo>
                <a:cubicBezTo>
                  <a:pt x="1276634" y="2648612"/>
                  <a:pt x="1280982" y="2657941"/>
                  <a:pt x="1283156" y="2670380"/>
                </a:cubicBezTo>
                <a:cubicBezTo>
                  <a:pt x="1285330" y="2685929"/>
                  <a:pt x="1285330" y="2698367"/>
                  <a:pt x="1274460" y="2707696"/>
                </a:cubicBezTo>
                <a:cubicBezTo>
                  <a:pt x="1263589" y="2717025"/>
                  <a:pt x="1259240" y="2704587"/>
                  <a:pt x="1252718" y="2695257"/>
                </a:cubicBezTo>
                <a:cubicBezTo>
                  <a:pt x="1239673" y="2679709"/>
                  <a:pt x="1224454" y="2664160"/>
                  <a:pt x="1207061" y="2657941"/>
                </a:cubicBezTo>
                <a:cubicBezTo>
                  <a:pt x="1187494" y="2651722"/>
                  <a:pt x="1167926" y="2651722"/>
                  <a:pt x="1148359" y="2664160"/>
                </a:cubicBezTo>
                <a:cubicBezTo>
                  <a:pt x="1111399" y="2682819"/>
                  <a:pt x="1072264" y="2682819"/>
                  <a:pt x="1035303" y="2664160"/>
                </a:cubicBezTo>
                <a:cubicBezTo>
                  <a:pt x="1026607" y="2657941"/>
                  <a:pt x="1022259" y="2654831"/>
                  <a:pt x="1022259" y="2642392"/>
                </a:cubicBezTo>
                <a:cubicBezTo>
                  <a:pt x="1024433" y="2623734"/>
                  <a:pt x="1020085" y="2617514"/>
                  <a:pt x="1009214" y="2633063"/>
                </a:cubicBezTo>
                <a:cubicBezTo>
                  <a:pt x="993995" y="2654831"/>
                  <a:pt x="976602" y="2648612"/>
                  <a:pt x="961383" y="2629953"/>
                </a:cubicBezTo>
                <a:cubicBezTo>
                  <a:pt x="946164" y="2608185"/>
                  <a:pt x="930944" y="2589527"/>
                  <a:pt x="904855" y="2592637"/>
                </a:cubicBezTo>
                <a:cubicBezTo>
                  <a:pt x="898332" y="2592637"/>
                  <a:pt x="891810" y="2586417"/>
                  <a:pt x="891810" y="2573979"/>
                </a:cubicBezTo>
                <a:cubicBezTo>
                  <a:pt x="893984" y="2555320"/>
                  <a:pt x="889636" y="2549101"/>
                  <a:pt x="878765" y="2542881"/>
                </a:cubicBezTo>
                <a:cubicBezTo>
                  <a:pt x="863546" y="2539771"/>
                  <a:pt x="854849" y="2542881"/>
                  <a:pt x="846153" y="2558430"/>
                </a:cubicBezTo>
                <a:cubicBezTo>
                  <a:pt x="830934" y="2586417"/>
                  <a:pt x="828760" y="2620624"/>
                  <a:pt x="824411" y="2654831"/>
                </a:cubicBezTo>
                <a:cubicBezTo>
                  <a:pt x="822237" y="2673489"/>
                  <a:pt x="839630" y="2689038"/>
                  <a:pt x="854849" y="2692148"/>
                </a:cubicBezTo>
                <a:cubicBezTo>
                  <a:pt x="872243" y="2698367"/>
                  <a:pt x="885287" y="2707696"/>
                  <a:pt x="878765" y="2745013"/>
                </a:cubicBezTo>
                <a:cubicBezTo>
                  <a:pt x="891810" y="2726355"/>
                  <a:pt x="891810" y="2707696"/>
                  <a:pt x="896158" y="2692148"/>
                </a:cubicBezTo>
                <a:cubicBezTo>
                  <a:pt x="902681" y="2676599"/>
                  <a:pt x="909203" y="2661050"/>
                  <a:pt x="924422" y="2667270"/>
                </a:cubicBezTo>
                <a:cubicBezTo>
                  <a:pt x="939641" y="2670380"/>
                  <a:pt x="954860" y="2679709"/>
                  <a:pt x="952686" y="2707696"/>
                </a:cubicBezTo>
                <a:cubicBezTo>
                  <a:pt x="950512" y="2723245"/>
                  <a:pt x="954860" y="2738794"/>
                  <a:pt x="961383" y="2748123"/>
                </a:cubicBezTo>
                <a:cubicBezTo>
                  <a:pt x="983124" y="2779220"/>
                  <a:pt x="993995" y="2776110"/>
                  <a:pt x="1009214" y="2738794"/>
                </a:cubicBezTo>
                <a:cubicBezTo>
                  <a:pt x="1024433" y="2779220"/>
                  <a:pt x="1041826" y="2816537"/>
                  <a:pt x="1065742" y="2844524"/>
                </a:cubicBezTo>
                <a:cubicBezTo>
                  <a:pt x="1107050" y="2891170"/>
                  <a:pt x="1152707" y="2906718"/>
                  <a:pt x="1202713" y="2916048"/>
                </a:cubicBezTo>
                <a:cubicBezTo>
                  <a:pt x="1265763" y="2925377"/>
                  <a:pt x="1326639" y="2944035"/>
                  <a:pt x="1383167" y="2981352"/>
                </a:cubicBezTo>
                <a:cubicBezTo>
                  <a:pt x="1389689" y="2984461"/>
                  <a:pt x="1396212" y="2987571"/>
                  <a:pt x="1398386" y="2993791"/>
                </a:cubicBezTo>
                <a:cubicBezTo>
                  <a:pt x="1411431" y="3015559"/>
                  <a:pt x="1409257" y="3027998"/>
                  <a:pt x="1389689" y="3031107"/>
                </a:cubicBezTo>
                <a:cubicBezTo>
                  <a:pt x="1370122" y="3034217"/>
                  <a:pt x="1357077" y="3043546"/>
                  <a:pt x="1361425" y="3077753"/>
                </a:cubicBezTo>
                <a:cubicBezTo>
                  <a:pt x="1363599" y="3090192"/>
                  <a:pt x="1357077" y="3090192"/>
                  <a:pt x="1350555" y="3090192"/>
                </a:cubicBezTo>
                <a:cubicBezTo>
                  <a:pt x="1344032" y="3087083"/>
                  <a:pt x="1335336" y="3093302"/>
                  <a:pt x="1335336" y="3077753"/>
                </a:cubicBezTo>
                <a:cubicBezTo>
                  <a:pt x="1335336" y="3062205"/>
                  <a:pt x="1337510" y="3040436"/>
                  <a:pt x="1324465" y="3034217"/>
                </a:cubicBezTo>
                <a:cubicBezTo>
                  <a:pt x="1311420" y="3027998"/>
                  <a:pt x="1304898" y="3049766"/>
                  <a:pt x="1294027" y="3062205"/>
                </a:cubicBezTo>
                <a:cubicBezTo>
                  <a:pt x="1289678" y="3068424"/>
                  <a:pt x="1283156" y="3077753"/>
                  <a:pt x="1276634" y="3087083"/>
                </a:cubicBezTo>
                <a:cubicBezTo>
                  <a:pt x="1265763" y="3102631"/>
                  <a:pt x="1252718" y="3105741"/>
                  <a:pt x="1239673" y="3090192"/>
                </a:cubicBezTo>
                <a:cubicBezTo>
                  <a:pt x="1217932" y="3065314"/>
                  <a:pt x="1194016" y="3065314"/>
                  <a:pt x="1170101" y="3074643"/>
                </a:cubicBezTo>
                <a:cubicBezTo>
                  <a:pt x="1150533" y="3077753"/>
                  <a:pt x="1135314" y="3077753"/>
                  <a:pt x="1117921" y="3065314"/>
                </a:cubicBezTo>
                <a:cubicBezTo>
                  <a:pt x="1104876" y="3055985"/>
                  <a:pt x="1096180" y="3068424"/>
                  <a:pt x="1094005" y="3087083"/>
                </a:cubicBezTo>
                <a:cubicBezTo>
                  <a:pt x="1091831" y="3099521"/>
                  <a:pt x="1102702" y="3121289"/>
                  <a:pt x="1085309" y="3124399"/>
                </a:cubicBezTo>
                <a:cubicBezTo>
                  <a:pt x="1070090" y="3124399"/>
                  <a:pt x="1054871" y="3115070"/>
                  <a:pt x="1048348" y="3090192"/>
                </a:cubicBezTo>
                <a:cubicBezTo>
                  <a:pt x="1041826" y="3071534"/>
                  <a:pt x="1044000" y="3055985"/>
                  <a:pt x="1044000" y="3034217"/>
                </a:cubicBezTo>
                <a:cubicBezTo>
                  <a:pt x="1030955" y="3090192"/>
                  <a:pt x="1002691" y="3090192"/>
                  <a:pt x="970079" y="3083973"/>
                </a:cubicBezTo>
                <a:cubicBezTo>
                  <a:pt x="950512" y="3080863"/>
                  <a:pt x="933119" y="3083973"/>
                  <a:pt x="915726" y="3080863"/>
                </a:cubicBezTo>
                <a:cubicBezTo>
                  <a:pt x="880939" y="3077753"/>
                  <a:pt x="848327" y="3065314"/>
                  <a:pt x="822237" y="3027998"/>
                </a:cubicBezTo>
                <a:cubicBezTo>
                  <a:pt x="811367" y="3009340"/>
                  <a:pt x="800496" y="3015559"/>
                  <a:pt x="791799" y="3034217"/>
                </a:cubicBezTo>
                <a:cubicBezTo>
                  <a:pt x="761361" y="3102631"/>
                  <a:pt x="728749" y="3105741"/>
                  <a:pt x="687440" y="3049766"/>
                </a:cubicBezTo>
                <a:cubicBezTo>
                  <a:pt x="676570" y="3034217"/>
                  <a:pt x="663525" y="3031107"/>
                  <a:pt x="650480" y="3027998"/>
                </a:cubicBezTo>
                <a:cubicBezTo>
                  <a:pt x="626564" y="3027998"/>
                  <a:pt x="604823" y="3027998"/>
                  <a:pt x="587430" y="2993791"/>
                </a:cubicBezTo>
                <a:cubicBezTo>
                  <a:pt x="580907" y="2975132"/>
                  <a:pt x="572211" y="2996900"/>
                  <a:pt x="565688" y="3006230"/>
                </a:cubicBezTo>
                <a:cubicBezTo>
                  <a:pt x="561340" y="3012449"/>
                  <a:pt x="561340" y="3024888"/>
                  <a:pt x="561340" y="3034217"/>
                </a:cubicBezTo>
                <a:cubicBezTo>
                  <a:pt x="563514" y="3040436"/>
                  <a:pt x="561340" y="3052875"/>
                  <a:pt x="556992" y="3052875"/>
                </a:cubicBezTo>
                <a:cubicBezTo>
                  <a:pt x="539598" y="3059095"/>
                  <a:pt x="524379" y="3052875"/>
                  <a:pt x="509160" y="3043546"/>
                </a:cubicBezTo>
                <a:cubicBezTo>
                  <a:pt x="500464" y="3037327"/>
                  <a:pt x="498290" y="3024888"/>
                  <a:pt x="498290" y="3009340"/>
                </a:cubicBezTo>
                <a:cubicBezTo>
                  <a:pt x="496115" y="2962694"/>
                  <a:pt x="485245" y="2950255"/>
                  <a:pt x="452633" y="2950255"/>
                </a:cubicBezTo>
                <a:cubicBezTo>
                  <a:pt x="443936" y="2953364"/>
                  <a:pt x="439588" y="2959584"/>
                  <a:pt x="443936" y="2968913"/>
                </a:cubicBezTo>
                <a:cubicBezTo>
                  <a:pt x="454807" y="3000010"/>
                  <a:pt x="439588" y="3006230"/>
                  <a:pt x="426543" y="3012449"/>
                </a:cubicBezTo>
                <a:cubicBezTo>
                  <a:pt x="411324" y="3018668"/>
                  <a:pt x="396105" y="3012449"/>
                  <a:pt x="383060" y="3009340"/>
                </a:cubicBezTo>
                <a:cubicBezTo>
                  <a:pt x="367841" y="3006230"/>
                  <a:pt x="352622" y="3006230"/>
                  <a:pt x="337403" y="2996900"/>
                </a:cubicBezTo>
                <a:cubicBezTo>
                  <a:pt x="326532" y="2987571"/>
                  <a:pt x="320010" y="3006230"/>
                  <a:pt x="317836" y="3018668"/>
                </a:cubicBezTo>
                <a:cubicBezTo>
                  <a:pt x="315661" y="3040436"/>
                  <a:pt x="309139" y="3043546"/>
                  <a:pt x="296094" y="3037327"/>
                </a:cubicBezTo>
                <a:cubicBezTo>
                  <a:pt x="291746" y="3034217"/>
                  <a:pt x="287398" y="3031107"/>
                  <a:pt x="280875" y="3031107"/>
                </a:cubicBezTo>
                <a:cubicBezTo>
                  <a:pt x="274353" y="3027998"/>
                  <a:pt x="265656" y="3024888"/>
                  <a:pt x="259134" y="3034217"/>
                </a:cubicBezTo>
                <a:cubicBezTo>
                  <a:pt x="254785" y="3043546"/>
                  <a:pt x="263482" y="3049766"/>
                  <a:pt x="265656" y="3059095"/>
                </a:cubicBezTo>
                <a:cubicBezTo>
                  <a:pt x="274353" y="3087083"/>
                  <a:pt x="267830" y="3102631"/>
                  <a:pt x="237392" y="3105741"/>
                </a:cubicBezTo>
                <a:cubicBezTo>
                  <a:pt x="237392" y="3164826"/>
                  <a:pt x="237392" y="3220800"/>
                  <a:pt x="237392" y="3279885"/>
                </a:cubicBezTo>
                <a:cubicBezTo>
                  <a:pt x="254785" y="3282995"/>
                  <a:pt x="265656" y="3270556"/>
                  <a:pt x="272179" y="3245678"/>
                </a:cubicBezTo>
                <a:cubicBezTo>
                  <a:pt x="289572" y="3183484"/>
                  <a:pt x="313487" y="3167935"/>
                  <a:pt x="356970" y="3199033"/>
                </a:cubicBezTo>
                <a:cubicBezTo>
                  <a:pt x="376538" y="3211471"/>
                  <a:pt x="391756" y="3217691"/>
                  <a:pt x="411324" y="3217691"/>
                </a:cubicBezTo>
                <a:cubicBezTo>
                  <a:pt x="420020" y="3214581"/>
                  <a:pt x="430891" y="3214581"/>
                  <a:pt x="433065" y="3227020"/>
                </a:cubicBezTo>
                <a:cubicBezTo>
                  <a:pt x="437414" y="3239459"/>
                  <a:pt x="426543" y="3245678"/>
                  <a:pt x="422195" y="3251898"/>
                </a:cubicBezTo>
                <a:cubicBezTo>
                  <a:pt x="417846" y="3258117"/>
                  <a:pt x="413498" y="3261227"/>
                  <a:pt x="409150" y="3267446"/>
                </a:cubicBezTo>
                <a:cubicBezTo>
                  <a:pt x="402627" y="3276775"/>
                  <a:pt x="391756" y="3286105"/>
                  <a:pt x="393931" y="3298543"/>
                </a:cubicBezTo>
                <a:cubicBezTo>
                  <a:pt x="398279" y="3314092"/>
                  <a:pt x="411324" y="3314092"/>
                  <a:pt x="420020" y="3314092"/>
                </a:cubicBezTo>
                <a:cubicBezTo>
                  <a:pt x="435239" y="3317202"/>
                  <a:pt x="450459" y="3317202"/>
                  <a:pt x="465677" y="3314092"/>
                </a:cubicBezTo>
                <a:cubicBezTo>
                  <a:pt x="498290" y="3310982"/>
                  <a:pt x="526553" y="3326531"/>
                  <a:pt x="550469" y="3360738"/>
                </a:cubicBezTo>
                <a:cubicBezTo>
                  <a:pt x="554818" y="3366957"/>
                  <a:pt x="559166" y="3366957"/>
                  <a:pt x="563514" y="3360738"/>
                </a:cubicBezTo>
                <a:cubicBezTo>
                  <a:pt x="567862" y="3354518"/>
                  <a:pt x="572211" y="3354518"/>
                  <a:pt x="578733" y="3354518"/>
                </a:cubicBezTo>
                <a:cubicBezTo>
                  <a:pt x="583081" y="3354518"/>
                  <a:pt x="589604" y="3351409"/>
                  <a:pt x="591778" y="3357628"/>
                </a:cubicBezTo>
                <a:cubicBezTo>
                  <a:pt x="593952" y="3366957"/>
                  <a:pt x="589604" y="3370067"/>
                  <a:pt x="585256" y="3373177"/>
                </a:cubicBezTo>
                <a:cubicBezTo>
                  <a:pt x="576559" y="3382506"/>
                  <a:pt x="574385" y="3394945"/>
                  <a:pt x="567862" y="3407384"/>
                </a:cubicBezTo>
                <a:cubicBezTo>
                  <a:pt x="561340" y="3416713"/>
                  <a:pt x="561340" y="3429152"/>
                  <a:pt x="567862" y="3438481"/>
                </a:cubicBezTo>
                <a:cubicBezTo>
                  <a:pt x="576559" y="3450920"/>
                  <a:pt x="583081" y="3447810"/>
                  <a:pt x="589604" y="3438481"/>
                </a:cubicBezTo>
                <a:cubicBezTo>
                  <a:pt x="596126" y="3435371"/>
                  <a:pt x="600474" y="3429152"/>
                  <a:pt x="604823" y="3422932"/>
                </a:cubicBezTo>
                <a:cubicBezTo>
                  <a:pt x="620042" y="3398054"/>
                  <a:pt x="630912" y="3388725"/>
                  <a:pt x="652654" y="3410493"/>
                </a:cubicBezTo>
                <a:cubicBezTo>
                  <a:pt x="670047" y="3429152"/>
                  <a:pt x="693963" y="3419822"/>
                  <a:pt x="715704" y="3410493"/>
                </a:cubicBezTo>
                <a:cubicBezTo>
                  <a:pt x="726575" y="3407384"/>
                  <a:pt x="737446" y="3394945"/>
                  <a:pt x="743968" y="3413603"/>
                </a:cubicBezTo>
                <a:cubicBezTo>
                  <a:pt x="752665" y="3432261"/>
                  <a:pt x="743968" y="3441591"/>
                  <a:pt x="735271" y="3454029"/>
                </a:cubicBezTo>
                <a:cubicBezTo>
                  <a:pt x="730923" y="3460249"/>
                  <a:pt x="726575" y="3466468"/>
                  <a:pt x="724401" y="3472688"/>
                </a:cubicBezTo>
                <a:cubicBezTo>
                  <a:pt x="720052" y="3485127"/>
                  <a:pt x="717878" y="3494456"/>
                  <a:pt x="730923" y="3497565"/>
                </a:cubicBezTo>
                <a:cubicBezTo>
                  <a:pt x="789625" y="3513114"/>
                  <a:pt x="817889" y="3575309"/>
                  <a:pt x="846153" y="3640613"/>
                </a:cubicBezTo>
                <a:cubicBezTo>
                  <a:pt x="848327" y="3646832"/>
                  <a:pt x="848327" y="3656161"/>
                  <a:pt x="848327" y="3665490"/>
                </a:cubicBezTo>
                <a:cubicBezTo>
                  <a:pt x="848327" y="3693478"/>
                  <a:pt x="854849" y="3699697"/>
                  <a:pt x="874417" y="3693478"/>
                </a:cubicBezTo>
                <a:cubicBezTo>
                  <a:pt x="926596" y="3671710"/>
                  <a:pt x="974427" y="3690368"/>
                  <a:pt x="1013562" y="3743233"/>
                </a:cubicBezTo>
                <a:cubicBezTo>
                  <a:pt x="1039652" y="3780550"/>
                  <a:pt x="1070090" y="3802318"/>
                  <a:pt x="1107050" y="3789879"/>
                </a:cubicBezTo>
                <a:cubicBezTo>
                  <a:pt x="1124443" y="3783660"/>
                  <a:pt x="1135314" y="3805428"/>
                  <a:pt x="1144011" y="3824086"/>
                </a:cubicBezTo>
                <a:cubicBezTo>
                  <a:pt x="1150533" y="3839635"/>
                  <a:pt x="1159230" y="3845854"/>
                  <a:pt x="1174449" y="3842745"/>
                </a:cubicBezTo>
                <a:cubicBezTo>
                  <a:pt x="1213584" y="3833415"/>
                  <a:pt x="1250544" y="3848964"/>
                  <a:pt x="1287504" y="3867622"/>
                </a:cubicBezTo>
                <a:cubicBezTo>
                  <a:pt x="1328813" y="3886281"/>
                  <a:pt x="1370122" y="3911158"/>
                  <a:pt x="1415779" y="3914268"/>
                </a:cubicBezTo>
                <a:cubicBezTo>
                  <a:pt x="1428824" y="3914268"/>
                  <a:pt x="1439695" y="3926707"/>
                  <a:pt x="1448391" y="3945365"/>
                </a:cubicBezTo>
                <a:cubicBezTo>
                  <a:pt x="1472307" y="3992011"/>
                  <a:pt x="1483178" y="3995121"/>
                  <a:pt x="1520138" y="3973353"/>
                </a:cubicBezTo>
                <a:cubicBezTo>
                  <a:pt x="1537531" y="3960914"/>
                  <a:pt x="1554924" y="3964024"/>
                  <a:pt x="1572317" y="3976463"/>
                </a:cubicBezTo>
                <a:cubicBezTo>
                  <a:pt x="1624497" y="4007560"/>
                  <a:pt x="1683199" y="4013779"/>
                  <a:pt x="1735378" y="4038657"/>
                </a:cubicBezTo>
                <a:cubicBezTo>
                  <a:pt x="1752772" y="4047986"/>
                  <a:pt x="1770165" y="4044876"/>
                  <a:pt x="1785384" y="4035547"/>
                </a:cubicBezTo>
                <a:cubicBezTo>
                  <a:pt x="1796254" y="4029328"/>
                  <a:pt x="1804951" y="4032438"/>
                  <a:pt x="1811473" y="4044876"/>
                </a:cubicBezTo>
                <a:cubicBezTo>
                  <a:pt x="1831041" y="4079083"/>
                  <a:pt x="1852782" y="4091522"/>
                  <a:pt x="1883220" y="4082193"/>
                </a:cubicBezTo>
                <a:cubicBezTo>
                  <a:pt x="1918007" y="4069754"/>
                  <a:pt x="1950619" y="4088413"/>
                  <a:pt x="1983231" y="4097742"/>
                </a:cubicBezTo>
                <a:cubicBezTo>
                  <a:pt x="2004972" y="4103961"/>
                  <a:pt x="2024540" y="4107071"/>
                  <a:pt x="2044107" y="4097742"/>
                </a:cubicBezTo>
                <a:cubicBezTo>
                  <a:pt x="2074545" y="4085303"/>
                  <a:pt x="2104983" y="4088413"/>
                  <a:pt x="2128899" y="4113290"/>
                </a:cubicBezTo>
                <a:cubicBezTo>
                  <a:pt x="2189775" y="4178594"/>
                  <a:pt x="2259347" y="4187924"/>
                  <a:pt x="2333268" y="4187924"/>
                </a:cubicBezTo>
                <a:cubicBezTo>
                  <a:pt x="2398493" y="4184814"/>
                  <a:pt x="2463717" y="4215911"/>
                  <a:pt x="2528941" y="4231460"/>
                </a:cubicBezTo>
                <a:cubicBezTo>
                  <a:pt x="2733311" y="4287435"/>
                  <a:pt x="2935507" y="4349629"/>
                  <a:pt x="3142050" y="4390056"/>
                </a:cubicBezTo>
                <a:cubicBezTo>
                  <a:pt x="3309460" y="4421153"/>
                  <a:pt x="3476869" y="4449140"/>
                  <a:pt x="3644278" y="4467799"/>
                </a:cubicBezTo>
                <a:cubicBezTo>
                  <a:pt x="3835602" y="4492676"/>
                  <a:pt x="4026927" y="4511335"/>
                  <a:pt x="4220427" y="4523774"/>
                </a:cubicBezTo>
                <a:cubicBezTo>
                  <a:pt x="4520459" y="4542432"/>
                  <a:pt x="4820490" y="4542432"/>
                  <a:pt x="5120522" y="4539322"/>
                </a:cubicBezTo>
                <a:cubicBezTo>
                  <a:pt x="5446644" y="4533103"/>
                  <a:pt x="5774940" y="4514444"/>
                  <a:pt x="6101062" y="4502006"/>
                </a:cubicBezTo>
                <a:cubicBezTo>
                  <a:pt x="6116281" y="4502006"/>
                  <a:pt x="6131500" y="4498896"/>
                  <a:pt x="6146719" y="4498896"/>
                </a:cubicBezTo>
                <a:cubicBezTo>
                  <a:pt x="6161938" y="4498896"/>
                  <a:pt x="6168460" y="4511335"/>
                  <a:pt x="6168460" y="4533103"/>
                </a:cubicBezTo>
                <a:cubicBezTo>
                  <a:pt x="6168460" y="4548651"/>
                  <a:pt x="6164112" y="4554871"/>
                  <a:pt x="6153241" y="4551761"/>
                </a:cubicBezTo>
                <a:cubicBezTo>
                  <a:pt x="6077146" y="4523774"/>
                  <a:pt x="6003225" y="4548651"/>
                  <a:pt x="5927130" y="4557981"/>
                </a:cubicBezTo>
                <a:cubicBezTo>
                  <a:pt x="5879299" y="4564200"/>
                  <a:pt x="5831468" y="4570419"/>
                  <a:pt x="5781463" y="4573529"/>
                </a:cubicBezTo>
                <a:cubicBezTo>
                  <a:pt x="5698845" y="4582858"/>
                  <a:pt x="5616228" y="4592187"/>
                  <a:pt x="5533611" y="4601517"/>
                </a:cubicBezTo>
                <a:cubicBezTo>
                  <a:pt x="5472734" y="4607736"/>
                  <a:pt x="5411858" y="4610846"/>
                  <a:pt x="5348808" y="4617065"/>
                </a:cubicBezTo>
                <a:cubicBezTo>
                  <a:pt x="5303151" y="4620175"/>
                  <a:pt x="5257494" y="4626394"/>
                  <a:pt x="5214011" y="4641943"/>
                </a:cubicBezTo>
                <a:cubicBezTo>
                  <a:pt x="5177050" y="4651272"/>
                  <a:pt x="5142264" y="4648162"/>
                  <a:pt x="5105303" y="4635724"/>
                </a:cubicBezTo>
                <a:cubicBezTo>
                  <a:pt x="5072691" y="4626394"/>
                  <a:pt x="5037905" y="4623285"/>
                  <a:pt x="5003119" y="4635724"/>
                </a:cubicBezTo>
                <a:cubicBezTo>
                  <a:pt x="4948765" y="4654382"/>
                  <a:pt x="4892237" y="4641943"/>
                  <a:pt x="4837884" y="4648162"/>
                </a:cubicBezTo>
                <a:cubicBezTo>
                  <a:pt x="4790052" y="4651272"/>
                  <a:pt x="4744395" y="4641943"/>
                  <a:pt x="4698739" y="4635724"/>
                </a:cubicBezTo>
                <a:cubicBezTo>
                  <a:pt x="4607425" y="4629504"/>
                  <a:pt x="4516110" y="4617065"/>
                  <a:pt x="4422622" y="4635724"/>
                </a:cubicBezTo>
                <a:cubicBezTo>
                  <a:pt x="4363920" y="4645053"/>
                  <a:pt x="4305218" y="4629504"/>
                  <a:pt x="4246516" y="4620175"/>
                </a:cubicBezTo>
                <a:cubicBezTo>
                  <a:pt x="4161724" y="4610846"/>
                  <a:pt x="4074758" y="4613956"/>
                  <a:pt x="3987793" y="4610846"/>
                </a:cubicBezTo>
                <a:cubicBezTo>
                  <a:pt x="3900827" y="4607736"/>
                  <a:pt x="3813861" y="4598407"/>
                  <a:pt x="3729070" y="4579749"/>
                </a:cubicBezTo>
                <a:cubicBezTo>
                  <a:pt x="3689935" y="4573529"/>
                  <a:pt x="3650800" y="4567310"/>
                  <a:pt x="3609491" y="4567310"/>
                </a:cubicBezTo>
                <a:cubicBezTo>
                  <a:pt x="3544267" y="4567310"/>
                  <a:pt x="3481217" y="4557981"/>
                  <a:pt x="3418167" y="4539322"/>
                </a:cubicBezTo>
                <a:cubicBezTo>
                  <a:pt x="3376858" y="4523774"/>
                  <a:pt x="3333375" y="4520664"/>
                  <a:pt x="3292066" y="4526883"/>
                </a:cubicBezTo>
                <a:cubicBezTo>
                  <a:pt x="3244235" y="4529993"/>
                  <a:pt x="3198578" y="4517554"/>
                  <a:pt x="3157269" y="4489567"/>
                </a:cubicBezTo>
                <a:cubicBezTo>
                  <a:pt x="3135528" y="4474018"/>
                  <a:pt x="3115961" y="4467799"/>
                  <a:pt x="3094219" y="4480237"/>
                </a:cubicBezTo>
                <a:cubicBezTo>
                  <a:pt x="3039866" y="4508225"/>
                  <a:pt x="2987686" y="4495786"/>
                  <a:pt x="2933332" y="4477128"/>
                </a:cubicBezTo>
                <a:cubicBezTo>
                  <a:pt x="2861586" y="4449140"/>
                  <a:pt x="2792013" y="4418043"/>
                  <a:pt x="2718092" y="4405604"/>
                </a:cubicBezTo>
                <a:cubicBezTo>
                  <a:pt x="2657216" y="4396275"/>
                  <a:pt x="2594166" y="4386946"/>
                  <a:pt x="2533290" y="4374507"/>
                </a:cubicBezTo>
                <a:cubicBezTo>
                  <a:pt x="2437627" y="4352739"/>
                  <a:pt x="2339791" y="4334080"/>
                  <a:pt x="2244128" y="4306093"/>
                </a:cubicBezTo>
                <a:cubicBezTo>
                  <a:pt x="2222387" y="4296764"/>
                  <a:pt x="2213690" y="4306093"/>
                  <a:pt x="2207168" y="4337190"/>
                </a:cubicBezTo>
                <a:cubicBezTo>
                  <a:pt x="2207168" y="4340300"/>
                  <a:pt x="2204994" y="4340300"/>
                  <a:pt x="2204994" y="4340300"/>
                </a:cubicBezTo>
                <a:cubicBezTo>
                  <a:pt x="2194123" y="4427372"/>
                  <a:pt x="2187601" y="4421153"/>
                  <a:pt x="2131073" y="4418043"/>
                </a:cubicBezTo>
                <a:cubicBezTo>
                  <a:pt x="2115854" y="4418043"/>
                  <a:pt x="2098461" y="4414933"/>
                  <a:pt x="2081067" y="4414933"/>
                </a:cubicBezTo>
                <a:cubicBezTo>
                  <a:pt x="2065848" y="4414933"/>
                  <a:pt x="2057152" y="4396275"/>
                  <a:pt x="2048455" y="4377617"/>
                </a:cubicBezTo>
                <a:cubicBezTo>
                  <a:pt x="2039759" y="4390056"/>
                  <a:pt x="2033236" y="4399385"/>
                  <a:pt x="2024540" y="4408714"/>
                </a:cubicBezTo>
                <a:cubicBezTo>
                  <a:pt x="2004972" y="4433592"/>
                  <a:pt x="1991928" y="4430482"/>
                  <a:pt x="1981057" y="4399385"/>
                </a:cubicBezTo>
                <a:cubicBezTo>
                  <a:pt x="1970186" y="4368288"/>
                  <a:pt x="1957141" y="4358958"/>
                  <a:pt x="1937574" y="4374507"/>
                </a:cubicBezTo>
                <a:cubicBezTo>
                  <a:pt x="1931051" y="4377617"/>
                  <a:pt x="1924529" y="4377617"/>
                  <a:pt x="1920181" y="4374507"/>
                </a:cubicBezTo>
                <a:cubicBezTo>
                  <a:pt x="1857131" y="4343410"/>
                  <a:pt x="1791906" y="4334080"/>
                  <a:pt x="1726682" y="4330971"/>
                </a:cubicBezTo>
                <a:cubicBezTo>
                  <a:pt x="1709289" y="4330971"/>
                  <a:pt x="1694069" y="4324751"/>
                  <a:pt x="1687547" y="4296764"/>
                </a:cubicBezTo>
                <a:cubicBezTo>
                  <a:pt x="1685373" y="4290544"/>
                  <a:pt x="1685373" y="4284325"/>
                  <a:pt x="1678851" y="4284325"/>
                </a:cubicBezTo>
                <a:cubicBezTo>
                  <a:pt x="1648413" y="4293654"/>
                  <a:pt x="1624497" y="4278105"/>
                  <a:pt x="1596233" y="4265667"/>
                </a:cubicBezTo>
                <a:cubicBezTo>
                  <a:pt x="1583188" y="4262557"/>
                  <a:pt x="1570143" y="4256337"/>
                  <a:pt x="1557098" y="4256337"/>
                </a:cubicBezTo>
                <a:cubicBezTo>
                  <a:pt x="1544054" y="4256337"/>
                  <a:pt x="1537531" y="4262557"/>
                  <a:pt x="1544054" y="4281215"/>
                </a:cubicBezTo>
                <a:cubicBezTo>
                  <a:pt x="1546228" y="4293654"/>
                  <a:pt x="1552750" y="4306093"/>
                  <a:pt x="1544054" y="4318532"/>
                </a:cubicBezTo>
                <a:cubicBezTo>
                  <a:pt x="1535357" y="4327861"/>
                  <a:pt x="1526660" y="4315422"/>
                  <a:pt x="1520138" y="4309203"/>
                </a:cubicBezTo>
                <a:cubicBezTo>
                  <a:pt x="1509267" y="4302983"/>
                  <a:pt x="1498396" y="4296764"/>
                  <a:pt x="1485352" y="4306093"/>
                </a:cubicBezTo>
                <a:cubicBezTo>
                  <a:pt x="1400560" y="4358958"/>
                  <a:pt x="1330987" y="4315422"/>
                  <a:pt x="1270111" y="4228350"/>
                </a:cubicBezTo>
                <a:cubicBezTo>
                  <a:pt x="1257066" y="4209692"/>
                  <a:pt x="1248370" y="4203472"/>
                  <a:pt x="1233151" y="4222131"/>
                </a:cubicBezTo>
                <a:cubicBezTo>
                  <a:pt x="1204887" y="4250118"/>
                  <a:pt x="1172275" y="4250118"/>
                  <a:pt x="1139663" y="4237679"/>
                </a:cubicBezTo>
                <a:cubicBezTo>
                  <a:pt x="1102702" y="4225240"/>
                  <a:pt x="1065742" y="4200362"/>
                  <a:pt x="1026607" y="4191033"/>
                </a:cubicBezTo>
                <a:cubicBezTo>
                  <a:pt x="1004865" y="4184814"/>
                  <a:pt x="989646" y="4191033"/>
                  <a:pt x="972253" y="4209692"/>
                </a:cubicBezTo>
                <a:cubicBezTo>
                  <a:pt x="948338" y="4240789"/>
                  <a:pt x="937467" y="4237679"/>
                  <a:pt x="917900" y="4200362"/>
                </a:cubicBezTo>
                <a:cubicBezTo>
                  <a:pt x="904855" y="4178594"/>
                  <a:pt x="887462" y="4169265"/>
                  <a:pt x="867894" y="4166156"/>
                </a:cubicBezTo>
                <a:cubicBezTo>
                  <a:pt x="848327" y="4159936"/>
                  <a:pt x="830934" y="4150607"/>
                  <a:pt x="813541" y="4128839"/>
                </a:cubicBezTo>
                <a:cubicBezTo>
                  <a:pt x="791799" y="4100851"/>
                  <a:pt x="763535" y="4113290"/>
                  <a:pt x="757013" y="4156826"/>
                </a:cubicBezTo>
                <a:cubicBezTo>
                  <a:pt x="754839" y="4172375"/>
                  <a:pt x="754839" y="4187924"/>
                  <a:pt x="757013" y="4203472"/>
                </a:cubicBezTo>
                <a:cubicBezTo>
                  <a:pt x="759187" y="4234569"/>
                  <a:pt x="772232" y="4243899"/>
                  <a:pt x="791799" y="4228350"/>
                </a:cubicBezTo>
                <a:cubicBezTo>
                  <a:pt x="828760" y="4203472"/>
                  <a:pt x="854849" y="4212801"/>
                  <a:pt x="872243" y="4265667"/>
                </a:cubicBezTo>
                <a:cubicBezTo>
                  <a:pt x="874417" y="4268776"/>
                  <a:pt x="876591" y="4274996"/>
                  <a:pt x="878765" y="4281215"/>
                </a:cubicBezTo>
                <a:cubicBezTo>
                  <a:pt x="896158" y="4324751"/>
                  <a:pt x="896158" y="4324751"/>
                  <a:pt x="876591" y="4365178"/>
                </a:cubicBezTo>
                <a:cubicBezTo>
                  <a:pt x="876591" y="4368288"/>
                  <a:pt x="878765" y="4368288"/>
                  <a:pt x="878765" y="4371397"/>
                </a:cubicBezTo>
                <a:cubicBezTo>
                  <a:pt x="893984" y="4365178"/>
                  <a:pt x="907029" y="4349629"/>
                  <a:pt x="920074" y="4337190"/>
                </a:cubicBezTo>
                <a:cubicBezTo>
                  <a:pt x="941815" y="4318532"/>
                  <a:pt x="946164" y="4321642"/>
                  <a:pt x="952686" y="4352739"/>
                </a:cubicBezTo>
                <a:cubicBezTo>
                  <a:pt x="954860" y="4368288"/>
                  <a:pt x="959208" y="4377617"/>
                  <a:pt x="972253" y="4377617"/>
                </a:cubicBezTo>
                <a:cubicBezTo>
                  <a:pt x="980950" y="4377617"/>
                  <a:pt x="991821" y="4386946"/>
                  <a:pt x="1000517" y="4390056"/>
                </a:cubicBezTo>
                <a:cubicBezTo>
                  <a:pt x="1013562" y="4399385"/>
                  <a:pt x="1026607" y="4396275"/>
                  <a:pt x="1037478" y="4380726"/>
                </a:cubicBezTo>
                <a:cubicBezTo>
                  <a:pt x="1048348" y="4368288"/>
                  <a:pt x="1057045" y="4368288"/>
                  <a:pt x="1065742" y="4380726"/>
                </a:cubicBezTo>
                <a:cubicBezTo>
                  <a:pt x="1080961" y="4393165"/>
                  <a:pt x="1094005" y="4396275"/>
                  <a:pt x="1111399" y="4383836"/>
                </a:cubicBezTo>
                <a:cubicBezTo>
                  <a:pt x="1133140" y="4368288"/>
                  <a:pt x="1150533" y="4386946"/>
                  <a:pt x="1148359" y="4421153"/>
                </a:cubicBezTo>
                <a:cubicBezTo>
                  <a:pt x="1144011" y="4449140"/>
                  <a:pt x="1152707" y="4458469"/>
                  <a:pt x="1167926" y="4467799"/>
                </a:cubicBezTo>
                <a:cubicBezTo>
                  <a:pt x="1191842" y="4480237"/>
                  <a:pt x="1215758" y="4477128"/>
                  <a:pt x="1239673" y="4483347"/>
                </a:cubicBezTo>
                <a:cubicBezTo>
                  <a:pt x="1304898" y="4505115"/>
                  <a:pt x="1370122" y="4526883"/>
                  <a:pt x="1435346" y="4548651"/>
                </a:cubicBezTo>
                <a:cubicBezTo>
                  <a:pt x="1454914" y="4554871"/>
                  <a:pt x="1463610" y="4573529"/>
                  <a:pt x="1459262" y="4604626"/>
                </a:cubicBezTo>
                <a:cubicBezTo>
                  <a:pt x="1457088" y="4620175"/>
                  <a:pt x="1454914" y="4632614"/>
                  <a:pt x="1452739" y="4648162"/>
                </a:cubicBezTo>
                <a:cubicBezTo>
                  <a:pt x="1463610" y="4645053"/>
                  <a:pt x="1467958" y="4629504"/>
                  <a:pt x="1476655" y="4623285"/>
                </a:cubicBezTo>
                <a:cubicBezTo>
                  <a:pt x="1526660" y="4579749"/>
                  <a:pt x="1578840" y="4557981"/>
                  <a:pt x="1637542" y="4582858"/>
                </a:cubicBezTo>
                <a:cubicBezTo>
                  <a:pt x="1657109" y="4589078"/>
                  <a:pt x="1674502" y="4595297"/>
                  <a:pt x="1691895" y="4582858"/>
                </a:cubicBezTo>
                <a:cubicBezTo>
                  <a:pt x="1698418" y="4579749"/>
                  <a:pt x="1704940" y="4576639"/>
                  <a:pt x="1709289" y="4585968"/>
                </a:cubicBezTo>
                <a:cubicBezTo>
                  <a:pt x="1715811" y="4592187"/>
                  <a:pt x="1711463" y="4601517"/>
                  <a:pt x="1707114" y="4607736"/>
                </a:cubicBezTo>
                <a:cubicBezTo>
                  <a:pt x="1698418" y="4626394"/>
                  <a:pt x="1700592" y="4635724"/>
                  <a:pt x="1715811" y="4635724"/>
                </a:cubicBezTo>
                <a:cubicBezTo>
                  <a:pt x="1722334" y="4635724"/>
                  <a:pt x="1728856" y="4641943"/>
                  <a:pt x="1735378" y="4645053"/>
                </a:cubicBezTo>
                <a:cubicBezTo>
                  <a:pt x="1752772" y="4648162"/>
                  <a:pt x="1759294" y="4660601"/>
                  <a:pt x="1748423" y="4685479"/>
                </a:cubicBezTo>
                <a:cubicBezTo>
                  <a:pt x="1744075" y="4694808"/>
                  <a:pt x="1739727" y="4707247"/>
                  <a:pt x="1746249" y="4716576"/>
                </a:cubicBezTo>
                <a:cubicBezTo>
                  <a:pt x="1752772" y="4725905"/>
                  <a:pt x="1761468" y="4722796"/>
                  <a:pt x="1770165" y="4719686"/>
                </a:cubicBezTo>
                <a:cubicBezTo>
                  <a:pt x="1791906" y="4710357"/>
                  <a:pt x="1815822" y="4697918"/>
                  <a:pt x="1837563" y="4682369"/>
                </a:cubicBezTo>
                <a:cubicBezTo>
                  <a:pt x="1857131" y="4666821"/>
                  <a:pt x="1859305" y="4666821"/>
                  <a:pt x="1857131" y="4701028"/>
                </a:cubicBezTo>
                <a:cubicBezTo>
                  <a:pt x="1857131" y="4707247"/>
                  <a:pt x="1857131" y="4713467"/>
                  <a:pt x="1857131" y="4722796"/>
                </a:cubicBezTo>
                <a:cubicBezTo>
                  <a:pt x="1857131" y="4735235"/>
                  <a:pt x="1861479" y="4744564"/>
                  <a:pt x="1872349" y="4738344"/>
                </a:cubicBezTo>
                <a:cubicBezTo>
                  <a:pt x="1894091" y="4732125"/>
                  <a:pt x="1913658" y="4744564"/>
                  <a:pt x="1931051" y="4757003"/>
                </a:cubicBezTo>
                <a:cubicBezTo>
                  <a:pt x="1965838" y="4784990"/>
                  <a:pt x="1998450" y="4797429"/>
                  <a:pt x="2037584" y="4763222"/>
                </a:cubicBezTo>
                <a:cubicBezTo>
                  <a:pt x="2059326" y="4744564"/>
                  <a:pt x="2089764" y="4757003"/>
                  <a:pt x="2111506" y="4781880"/>
                </a:cubicBezTo>
                <a:cubicBezTo>
                  <a:pt x="2148466" y="4822307"/>
                  <a:pt x="2189775" y="4837855"/>
                  <a:pt x="2235432" y="4834746"/>
                </a:cubicBezTo>
                <a:cubicBezTo>
                  <a:pt x="2265870" y="4831636"/>
                  <a:pt x="2291960" y="4837855"/>
                  <a:pt x="2315875" y="4865843"/>
                </a:cubicBezTo>
                <a:cubicBezTo>
                  <a:pt x="2333268" y="4890721"/>
                  <a:pt x="2352836" y="4881392"/>
                  <a:pt x="2372403" y="4865843"/>
                </a:cubicBezTo>
                <a:cubicBezTo>
                  <a:pt x="2381100" y="4856514"/>
                  <a:pt x="2387622" y="4856514"/>
                  <a:pt x="2396319" y="4868953"/>
                </a:cubicBezTo>
                <a:cubicBezTo>
                  <a:pt x="2422408" y="4906269"/>
                  <a:pt x="2455021" y="4924928"/>
                  <a:pt x="2491981" y="4924928"/>
                </a:cubicBezTo>
                <a:cubicBezTo>
                  <a:pt x="2574598" y="4928037"/>
                  <a:pt x="2652868" y="4956025"/>
                  <a:pt x="2733311" y="4977793"/>
                </a:cubicBezTo>
                <a:cubicBezTo>
                  <a:pt x="2781142" y="4990232"/>
                  <a:pt x="2828973" y="4990232"/>
                  <a:pt x="2876805" y="4987122"/>
                </a:cubicBezTo>
                <a:cubicBezTo>
                  <a:pt x="2926810" y="4984012"/>
                  <a:pt x="2972467" y="4990232"/>
                  <a:pt x="3011602" y="5039987"/>
                </a:cubicBezTo>
                <a:cubicBezTo>
                  <a:pt x="3018124" y="5049316"/>
                  <a:pt x="3024647" y="5049316"/>
                  <a:pt x="3033343" y="5049316"/>
                </a:cubicBezTo>
                <a:cubicBezTo>
                  <a:pt x="3120309" y="5043097"/>
                  <a:pt x="3207275" y="5061755"/>
                  <a:pt x="3294241" y="5086633"/>
                </a:cubicBezTo>
                <a:cubicBezTo>
                  <a:pt x="3387729" y="5111511"/>
                  <a:pt x="3481217" y="5117730"/>
                  <a:pt x="3574705" y="5123950"/>
                </a:cubicBezTo>
                <a:cubicBezTo>
                  <a:pt x="3694283" y="5133279"/>
                  <a:pt x="3811687" y="5145718"/>
                  <a:pt x="3931265" y="5164376"/>
                </a:cubicBezTo>
                <a:cubicBezTo>
                  <a:pt x="3985619" y="5173705"/>
                  <a:pt x="4039972" y="5173705"/>
                  <a:pt x="4094326" y="5179925"/>
                </a:cubicBezTo>
                <a:cubicBezTo>
                  <a:pt x="4300870" y="5204803"/>
                  <a:pt x="4507413" y="5189254"/>
                  <a:pt x="4713957" y="5204803"/>
                </a:cubicBezTo>
                <a:cubicBezTo>
                  <a:pt x="4716131" y="5204803"/>
                  <a:pt x="4718306" y="5207912"/>
                  <a:pt x="4722654" y="5207912"/>
                </a:cubicBezTo>
                <a:cubicBezTo>
                  <a:pt x="4735699" y="5207912"/>
                  <a:pt x="4748744" y="5207912"/>
                  <a:pt x="4763963" y="5207912"/>
                </a:cubicBezTo>
                <a:cubicBezTo>
                  <a:pt x="4807446" y="5204803"/>
                  <a:pt x="4853103" y="5204803"/>
                  <a:pt x="4896585" y="5204803"/>
                </a:cubicBezTo>
                <a:cubicBezTo>
                  <a:pt x="4968332" y="5198583"/>
                  <a:pt x="5037905" y="5195473"/>
                  <a:pt x="5107478" y="5192364"/>
                </a:cubicBezTo>
                <a:cubicBezTo>
                  <a:pt x="5205314" y="5186144"/>
                  <a:pt x="5303151" y="5173705"/>
                  <a:pt x="5400987" y="5161266"/>
                </a:cubicBezTo>
                <a:cubicBezTo>
                  <a:pt x="5529262" y="5145718"/>
                  <a:pt x="5657536" y="5136389"/>
                  <a:pt x="5785811" y="5136389"/>
                </a:cubicBezTo>
                <a:cubicBezTo>
                  <a:pt x="5953220" y="5136389"/>
                  <a:pt x="6120629" y="5120840"/>
                  <a:pt x="6288038" y="5095962"/>
                </a:cubicBezTo>
                <a:cubicBezTo>
                  <a:pt x="6464144" y="5071085"/>
                  <a:pt x="6638076" y="5036878"/>
                  <a:pt x="6814182" y="5005780"/>
                </a:cubicBezTo>
                <a:cubicBezTo>
                  <a:pt x="6972894" y="4980903"/>
                  <a:pt x="7133781" y="4949805"/>
                  <a:pt x="7296842" y="4934257"/>
                </a:cubicBezTo>
                <a:cubicBezTo>
                  <a:pt x="7335976" y="4928037"/>
                  <a:pt x="7375111" y="4921818"/>
                  <a:pt x="7414246" y="4906269"/>
                </a:cubicBezTo>
                <a:cubicBezTo>
                  <a:pt x="7468599" y="4884501"/>
                  <a:pt x="7522953" y="4884501"/>
                  <a:pt x="7577307" y="4881392"/>
                </a:cubicBezTo>
                <a:cubicBezTo>
                  <a:pt x="7636008" y="4875172"/>
                  <a:pt x="7692536" y="4865843"/>
                  <a:pt x="7746890" y="4837855"/>
                </a:cubicBezTo>
                <a:cubicBezTo>
                  <a:pt x="7814288" y="4806758"/>
                  <a:pt x="7881687" y="4809868"/>
                  <a:pt x="7949085" y="4806758"/>
                </a:cubicBezTo>
                <a:cubicBezTo>
                  <a:pt x="7999091" y="4803648"/>
                  <a:pt x="8049096" y="4794319"/>
                  <a:pt x="8099101" y="4781880"/>
                </a:cubicBezTo>
                <a:cubicBezTo>
                  <a:pt x="8129539" y="4772551"/>
                  <a:pt x="8159977" y="4775661"/>
                  <a:pt x="8190416" y="4788100"/>
                </a:cubicBezTo>
                <a:cubicBezTo>
                  <a:pt x="8273033" y="4822307"/>
                  <a:pt x="8353476" y="4809868"/>
                  <a:pt x="8436094" y="4781880"/>
                </a:cubicBezTo>
                <a:cubicBezTo>
                  <a:pt x="8468706" y="4772551"/>
                  <a:pt x="8496970" y="4766332"/>
                  <a:pt x="8525234" y="4797429"/>
                </a:cubicBezTo>
                <a:cubicBezTo>
                  <a:pt x="8536104" y="4809868"/>
                  <a:pt x="8544801" y="4803648"/>
                  <a:pt x="8553498" y="4791210"/>
                </a:cubicBezTo>
                <a:cubicBezTo>
                  <a:pt x="8564368" y="4769442"/>
                  <a:pt x="8579587" y="4763222"/>
                  <a:pt x="8596980" y="4760112"/>
                </a:cubicBezTo>
                <a:cubicBezTo>
                  <a:pt x="8640463" y="4747674"/>
                  <a:pt x="8681772" y="4732125"/>
                  <a:pt x="8723081" y="4716576"/>
                </a:cubicBezTo>
                <a:cubicBezTo>
                  <a:pt x="8729603" y="4713467"/>
                  <a:pt x="8736126" y="4713467"/>
                  <a:pt x="8742648" y="4713467"/>
                </a:cubicBezTo>
                <a:cubicBezTo>
                  <a:pt x="8757867" y="4713467"/>
                  <a:pt x="8766564" y="4707247"/>
                  <a:pt x="8773086" y="4688589"/>
                </a:cubicBezTo>
                <a:cubicBezTo>
                  <a:pt x="8781783" y="4666821"/>
                  <a:pt x="8797002" y="4651272"/>
                  <a:pt x="8814395" y="4638833"/>
                </a:cubicBezTo>
                <a:cubicBezTo>
                  <a:pt x="8829614" y="4629504"/>
                  <a:pt x="8838311" y="4641943"/>
                  <a:pt x="8844833" y="4657492"/>
                </a:cubicBezTo>
                <a:cubicBezTo>
                  <a:pt x="8855704" y="4676150"/>
                  <a:pt x="8864400" y="4676150"/>
                  <a:pt x="8870923" y="4654382"/>
                </a:cubicBezTo>
                <a:cubicBezTo>
                  <a:pt x="8881793" y="4626394"/>
                  <a:pt x="8897012" y="4620175"/>
                  <a:pt x="8918754" y="4617065"/>
                </a:cubicBezTo>
                <a:cubicBezTo>
                  <a:pt x="8988327" y="4610846"/>
                  <a:pt x="9057899" y="4595297"/>
                  <a:pt x="9118775" y="4539322"/>
                </a:cubicBezTo>
                <a:cubicBezTo>
                  <a:pt x="9129646" y="4529993"/>
                  <a:pt x="9144865" y="4533103"/>
                  <a:pt x="9157910" y="4536212"/>
                </a:cubicBezTo>
                <a:cubicBezTo>
                  <a:pt x="9170955" y="4539322"/>
                  <a:pt x="9186174" y="4551761"/>
                  <a:pt x="9201393" y="4542432"/>
                </a:cubicBezTo>
                <a:cubicBezTo>
                  <a:pt x="9207915" y="4536212"/>
                  <a:pt x="9212264" y="4542432"/>
                  <a:pt x="9216612" y="4548651"/>
                </a:cubicBezTo>
                <a:cubicBezTo>
                  <a:pt x="9220960" y="4554871"/>
                  <a:pt x="9218786" y="4564200"/>
                  <a:pt x="9216612" y="4570419"/>
                </a:cubicBezTo>
                <a:cubicBezTo>
                  <a:pt x="9210089" y="4582858"/>
                  <a:pt x="9203567" y="4595297"/>
                  <a:pt x="9199219" y="4607736"/>
                </a:cubicBezTo>
                <a:cubicBezTo>
                  <a:pt x="9184000" y="4645053"/>
                  <a:pt x="9184000" y="4645053"/>
                  <a:pt x="9155736" y="4626394"/>
                </a:cubicBezTo>
                <a:cubicBezTo>
                  <a:pt x="9140517" y="4617065"/>
                  <a:pt x="9127472" y="4623285"/>
                  <a:pt x="9120949" y="4641943"/>
                </a:cubicBezTo>
                <a:cubicBezTo>
                  <a:pt x="9114427" y="4654382"/>
                  <a:pt x="9092686" y="4657492"/>
                  <a:pt x="9105730" y="4685479"/>
                </a:cubicBezTo>
                <a:cubicBezTo>
                  <a:pt x="9114427" y="4707247"/>
                  <a:pt x="9129646" y="4707247"/>
                  <a:pt x="9147039" y="4701028"/>
                </a:cubicBezTo>
                <a:cubicBezTo>
                  <a:pt x="9205741" y="4685479"/>
                  <a:pt x="9262269" y="4654382"/>
                  <a:pt x="9305752" y="4595297"/>
                </a:cubicBezTo>
                <a:cubicBezTo>
                  <a:pt x="9312274" y="4585968"/>
                  <a:pt x="9318797" y="4582858"/>
                  <a:pt x="9327493" y="4582858"/>
                </a:cubicBezTo>
                <a:cubicBezTo>
                  <a:pt x="9349235" y="4582858"/>
                  <a:pt x="9366628" y="4567310"/>
                  <a:pt x="9381847" y="4548651"/>
                </a:cubicBezTo>
                <a:cubicBezTo>
                  <a:pt x="9420981" y="4498896"/>
                  <a:pt x="9464464" y="4461579"/>
                  <a:pt x="9518818" y="4458469"/>
                </a:cubicBezTo>
                <a:cubicBezTo>
                  <a:pt x="9551430" y="4458469"/>
                  <a:pt x="9579694" y="4439811"/>
                  <a:pt x="9603610" y="4411824"/>
                </a:cubicBezTo>
                <a:cubicBezTo>
                  <a:pt x="9666660" y="4340300"/>
                  <a:pt x="9736233" y="4284325"/>
                  <a:pt x="9810153" y="4240789"/>
                </a:cubicBezTo>
                <a:cubicBezTo>
                  <a:pt x="9834069" y="4225240"/>
                  <a:pt x="9857985" y="4203472"/>
                  <a:pt x="9881900" y="4178594"/>
                </a:cubicBezTo>
                <a:cubicBezTo>
                  <a:pt x="9897119" y="4163046"/>
                  <a:pt x="9912338" y="4159936"/>
                  <a:pt x="9931906" y="4166156"/>
                </a:cubicBezTo>
                <a:cubicBezTo>
                  <a:pt x="9968866" y="4178594"/>
                  <a:pt x="10001478" y="4166156"/>
                  <a:pt x="10025394" y="4122619"/>
                </a:cubicBezTo>
                <a:cubicBezTo>
                  <a:pt x="10038439" y="4100851"/>
                  <a:pt x="10049309" y="4075974"/>
                  <a:pt x="10055832" y="4051096"/>
                </a:cubicBezTo>
                <a:cubicBezTo>
                  <a:pt x="10077573" y="3970243"/>
                  <a:pt x="10123230" y="3936036"/>
                  <a:pt x="10177584" y="3911158"/>
                </a:cubicBezTo>
                <a:cubicBezTo>
                  <a:pt x="10227589" y="3892500"/>
                  <a:pt x="10277595" y="3886281"/>
                  <a:pt x="10325426" y="3923597"/>
                </a:cubicBezTo>
                <a:cubicBezTo>
                  <a:pt x="10351516" y="3945365"/>
                  <a:pt x="10360212" y="3936036"/>
                  <a:pt x="10371083" y="3892500"/>
                </a:cubicBezTo>
                <a:cubicBezTo>
                  <a:pt x="10373257" y="3883171"/>
                  <a:pt x="10375431" y="3876951"/>
                  <a:pt x="10377605" y="3867622"/>
                </a:cubicBezTo>
                <a:cubicBezTo>
                  <a:pt x="10379779" y="3867622"/>
                  <a:pt x="10381954" y="3864513"/>
                  <a:pt x="10381954" y="3864513"/>
                </a:cubicBezTo>
                <a:cubicBezTo>
                  <a:pt x="10416740" y="3895610"/>
                  <a:pt x="10431959" y="3886281"/>
                  <a:pt x="10449352" y="3833415"/>
                </a:cubicBezTo>
                <a:cubicBezTo>
                  <a:pt x="10455875" y="3811647"/>
                  <a:pt x="10462397" y="3789879"/>
                  <a:pt x="10471094" y="3768111"/>
                </a:cubicBezTo>
                <a:cubicBezTo>
                  <a:pt x="10492835" y="3727685"/>
                  <a:pt x="10518925" y="3715246"/>
                  <a:pt x="10553711" y="3730795"/>
                </a:cubicBezTo>
                <a:cubicBezTo>
                  <a:pt x="10573278" y="3743233"/>
                  <a:pt x="10590672" y="3758782"/>
                  <a:pt x="10608065" y="3780550"/>
                </a:cubicBezTo>
                <a:cubicBezTo>
                  <a:pt x="10614587" y="3789879"/>
                  <a:pt x="10618935" y="3789879"/>
                  <a:pt x="10627632" y="3783660"/>
                </a:cubicBezTo>
                <a:cubicBezTo>
                  <a:pt x="10664593" y="3746343"/>
                  <a:pt x="10690682" y="3696588"/>
                  <a:pt x="10716772" y="3646832"/>
                </a:cubicBezTo>
                <a:cubicBezTo>
                  <a:pt x="10736339" y="3606406"/>
                  <a:pt x="10755907" y="3569089"/>
                  <a:pt x="10773300" y="3531772"/>
                </a:cubicBezTo>
                <a:cubicBezTo>
                  <a:pt x="10801564" y="3472688"/>
                  <a:pt x="10840698" y="3447810"/>
                  <a:pt x="10888529" y="3447810"/>
                </a:cubicBezTo>
                <a:cubicBezTo>
                  <a:pt x="10949406" y="3450920"/>
                  <a:pt x="10999411" y="3422932"/>
                  <a:pt x="11045068" y="3363848"/>
                </a:cubicBezTo>
                <a:cubicBezTo>
                  <a:pt x="11064635" y="3335860"/>
                  <a:pt x="11090725" y="3317202"/>
                  <a:pt x="11116815" y="3301653"/>
                </a:cubicBezTo>
                <a:cubicBezTo>
                  <a:pt x="11155949" y="3282995"/>
                  <a:pt x="11188562" y="3255007"/>
                  <a:pt x="11216825" y="3214581"/>
                </a:cubicBezTo>
                <a:cubicBezTo>
                  <a:pt x="11251612" y="3161716"/>
                  <a:pt x="11288572" y="3118180"/>
                  <a:pt x="11327707" y="3071534"/>
                </a:cubicBezTo>
                <a:cubicBezTo>
                  <a:pt x="11382060" y="3009340"/>
                  <a:pt x="11421195" y="2925377"/>
                  <a:pt x="11469026" y="2850744"/>
                </a:cubicBezTo>
                <a:cubicBezTo>
                  <a:pt x="11499464" y="2804098"/>
                  <a:pt x="11512509" y="2757452"/>
                  <a:pt x="11503813" y="2695257"/>
                </a:cubicBezTo>
                <a:cubicBezTo>
                  <a:pt x="11501638" y="2679709"/>
                  <a:pt x="11503813" y="2661050"/>
                  <a:pt x="11510335" y="2648612"/>
                </a:cubicBezTo>
                <a:cubicBezTo>
                  <a:pt x="11521206" y="2629953"/>
                  <a:pt x="11512509" y="2620624"/>
                  <a:pt x="11501638" y="2623734"/>
                </a:cubicBezTo>
                <a:cubicBezTo>
                  <a:pt x="11451633" y="2633063"/>
                  <a:pt x="11405976" y="2601966"/>
                  <a:pt x="11355971" y="2598856"/>
                </a:cubicBezTo>
                <a:cubicBezTo>
                  <a:pt x="11358145" y="2577088"/>
                  <a:pt x="11369016" y="2561539"/>
                  <a:pt x="11375538" y="2542881"/>
                </a:cubicBezTo>
                <a:cubicBezTo>
                  <a:pt x="11379886" y="2536662"/>
                  <a:pt x="11382060" y="2530442"/>
                  <a:pt x="11386409" y="2524223"/>
                </a:cubicBezTo>
                <a:cubicBezTo>
                  <a:pt x="11390757" y="2511784"/>
                  <a:pt x="11397279" y="2496235"/>
                  <a:pt x="11392931" y="2483796"/>
                </a:cubicBezTo>
                <a:cubicBezTo>
                  <a:pt x="11388583" y="2474467"/>
                  <a:pt x="11375538" y="2480687"/>
                  <a:pt x="11366841" y="2480687"/>
                </a:cubicBezTo>
                <a:cubicBezTo>
                  <a:pt x="11292920" y="2490016"/>
                  <a:pt x="11225522" y="2527333"/>
                  <a:pt x="11160298" y="2577088"/>
                </a:cubicBezTo>
                <a:cubicBezTo>
                  <a:pt x="11099422" y="2623734"/>
                  <a:pt x="11040720" y="2673489"/>
                  <a:pt x="10982018" y="2720135"/>
                </a:cubicBezTo>
                <a:cubicBezTo>
                  <a:pt x="10975495" y="2726355"/>
                  <a:pt x="10966799" y="2738794"/>
                  <a:pt x="10958102" y="2726355"/>
                </a:cubicBezTo>
                <a:cubicBezTo>
                  <a:pt x="10947231" y="2713916"/>
                  <a:pt x="10947231" y="2701477"/>
                  <a:pt x="10949406" y="2682819"/>
                </a:cubicBezTo>
                <a:cubicBezTo>
                  <a:pt x="10955928" y="2651722"/>
                  <a:pt x="10966799" y="2623734"/>
                  <a:pt x="10968973" y="2589527"/>
                </a:cubicBezTo>
                <a:cubicBezTo>
                  <a:pt x="10968973" y="2580198"/>
                  <a:pt x="10977669" y="2577088"/>
                  <a:pt x="10984192" y="2573979"/>
                </a:cubicBezTo>
                <a:cubicBezTo>
                  <a:pt x="11055939" y="2545991"/>
                  <a:pt x="11118989" y="2496235"/>
                  <a:pt x="11168994" y="2415383"/>
                </a:cubicBezTo>
                <a:cubicBezTo>
                  <a:pt x="11182039" y="2393614"/>
                  <a:pt x="11201606" y="2381176"/>
                  <a:pt x="11219000" y="2368737"/>
                </a:cubicBezTo>
                <a:cubicBezTo>
                  <a:pt x="11290746" y="2309652"/>
                  <a:pt x="11366841" y="2259897"/>
                  <a:pt x="11442937" y="2216361"/>
                </a:cubicBezTo>
                <a:cubicBezTo>
                  <a:pt x="11466852" y="2203922"/>
                  <a:pt x="11488594" y="2188373"/>
                  <a:pt x="11510335" y="2169715"/>
                </a:cubicBezTo>
                <a:cubicBezTo>
                  <a:pt x="11536425" y="2151056"/>
                  <a:pt x="11538599" y="2119959"/>
                  <a:pt x="11519032" y="2088862"/>
                </a:cubicBezTo>
                <a:cubicBezTo>
                  <a:pt x="11512509" y="2076423"/>
                  <a:pt x="11505987" y="2067094"/>
                  <a:pt x="11497290" y="2060874"/>
                </a:cubicBezTo>
                <a:cubicBezTo>
                  <a:pt x="11460330" y="2042216"/>
                  <a:pt x="11427717" y="2008009"/>
                  <a:pt x="11386409" y="2008009"/>
                </a:cubicBezTo>
                <a:cubicBezTo>
                  <a:pt x="11369016" y="2004899"/>
                  <a:pt x="11364667" y="1989351"/>
                  <a:pt x="11369016" y="1967583"/>
                </a:cubicBezTo>
                <a:cubicBezTo>
                  <a:pt x="11371190" y="1961363"/>
                  <a:pt x="11373364" y="1955144"/>
                  <a:pt x="11375538" y="1945815"/>
                </a:cubicBezTo>
                <a:cubicBezTo>
                  <a:pt x="11379886" y="1920937"/>
                  <a:pt x="11373364" y="1911608"/>
                  <a:pt x="11355971" y="1914717"/>
                </a:cubicBezTo>
                <a:cubicBezTo>
                  <a:pt x="11327707" y="1917827"/>
                  <a:pt x="11321184" y="1911608"/>
                  <a:pt x="11319010" y="1871181"/>
                </a:cubicBezTo>
                <a:cubicBezTo>
                  <a:pt x="11316836" y="1840084"/>
                  <a:pt x="11308140" y="1833865"/>
                  <a:pt x="11288572" y="1849413"/>
                </a:cubicBezTo>
                <a:cubicBezTo>
                  <a:pt x="11277701" y="1855633"/>
                  <a:pt x="11271179" y="1868072"/>
                  <a:pt x="11264657" y="1880511"/>
                </a:cubicBezTo>
                <a:cubicBezTo>
                  <a:pt x="11260308" y="1886730"/>
                  <a:pt x="11251612" y="1896059"/>
                  <a:pt x="11245089" y="1889840"/>
                </a:cubicBezTo>
                <a:cubicBezTo>
                  <a:pt x="11238567" y="1883620"/>
                  <a:pt x="11242915" y="1871181"/>
                  <a:pt x="11245089" y="1861852"/>
                </a:cubicBezTo>
                <a:cubicBezTo>
                  <a:pt x="11255960" y="1836974"/>
                  <a:pt x="11264657" y="1812097"/>
                  <a:pt x="11275527" y="1787219"/>
                </a:cubicBezTo>
                <a:cubicBezTo>
                  <a:pt x="11245089" y="1790329"/>
                  <a:pt x="11216825" y="1771670"/>
                  <a:pt x="11186387" y="1774780"/>
                </a:cubicBezTo>
                <a:cubicBezTo>
                  <a:pt x="11151601" y="1777890"/>
                  <a:pt x="11142904" y="1787219"/>
                  <a:pt x="11147253" y="1840084"/>
                </a:cubicBezTo>
                <a:cubicBezTo>
                  <a:pt x="11147253" y="1849413"/>
                  <a:pt x="11147253" y="1855633"/>
                  <a:pt x="11145079" y="1864962"/>
                </a:cubicBezTo>
                <a:cubicBezTo>
                  <a:pt x="11145079" y="1874291"/>
                  <a:pt x="11138556" y="1880511"/>
                  <a:pt x="11132034" y="1877401"/>
                </a:cubicBezTo>
                <a:cubicBezTo>
                  <a:pt x="11125511" y="1877401"/>
                  <a:pt x="11123337" y="1871181"/>
                  <a:pt x="11121163" y="1861852"/>
                </a:cubicBezTo>
                <a:cubicBezTo>
                  <a:pt x="11112466" y="1815206"/>
                  <a:pt x="11125511" y="1762341"/>
                  <a:pt x="11153775" y="1731244"/>
                </a:cubicBezTo>
                <a:cubicBezTo>
                  <a:pt x="11171168" y="1712585"/>
                  <a:pt x="11182039" y="1687708"/>
                  <a:pt x="11188562" y="1656611"/>
                </a:cubicBezTo>
                <a:cubicBezTo>
                  <a:pt x="11205955" y="1581977"/>
                  <a:pt x="11223348" y="1563319"/>
                  <a:pt x="11277701" y="1566429"/>
                </a:cubicBezTo>
                <a:cubicBezTo>
                  <a:pt x="11297269" y="1569538"/>
                  <a:pt x="11314662" y="1566429"/>
                  <a:pt x="11332055" y="1560209"/>
                </a:cubicBezTo>
                <a:cubicBezTo>
                  <a:pt x="11392931" y="1535331"/>
                  <a:pt x="11460330" y="1535331"/>
                  <a:pt x="11519032" y="1494905"/>
                </a:cubicBezTo>
                <a:cubicBezTo>
                  <a:pt x="11529902" y="1485576"/>
                  <a:pt x="11540773" y="1476247"/>
                  <a:pt x="11551644" y="1473137"/>
                </a:cubicBezTo>
                <a:cubicBezTo>
                  <a:pt x="11573385" y="1457588"/>
                  <a:pt x="11586430" y="1438930"/>
                  <a:pt x="11590778" y="1401613"/>
                </a:cubicBezTo>
                <a:cubicBezTo>
                  <a:pt x="11597301" y="1351858"/>
                  <a:pt x="11612520" y="1342529"/>
                  <a:pt x="11649480" y="1354968"/>
                </a:cubicBezTo>
                <a:cubicBezTo>
                  <a:pt x="11669048" y="1361187"/>
                  <a:pt x="11690789" y="1358077"/>
                  <a:pt x="11712531" y="1345639"/>
                </a:cubicBezTo>
                <a:cubicBezTo>
                  <a:pt x="11732098" y="1336309"/>
                  <a:pt x="11753839" y="1320761"/>
                  <a:pt x="11777755" y="1317651"/>
                </a:cubicBezTo>
                <a:cubicBezTo>
                  <a:pt x="11799496" y="1314541"/>
                  <a:pt x="11810367" y="1292773"/>
                  <a:pt x="11819064" y="1264786"/>
                </a:cubicBezTo>
                <a:cubicBezTo>
                  <a:pt x="11829934" y="1215030"/>
                  <a:pt x="11842979" y="1193262"/>
                  <a:pt x="11877766" y="1165275"/>
                </a:cubicBezTo>
                <a:cubicBezTo>
                  <a:pt x="11882114" y="1180823"/>
                  <a:pt x="11879940" y="1193262"/>
                  <a:pt x="11882114" y="1211920"/>
                </a:cubicBezTo>
                <a:cubicBezTo>
                  <a:pt x="11906029" y="1202591"/>
                  <a:pt x="11925597" y="1180823"/>
                  <a:pt x="11938642" y="1152836"/>
                </a:cubicBezTo>
                <a:cubicBezTo>
                  <a:pt x="11956035" y="1112409"/>
                  <a:pt x="11971254" y="1068873"/>
                  <a:pt x="11986473" y="1025337"/>
                </a:cubicBezTo>
                <a:cubicBezTo>
                  <a:pt x="12019085" y="944484"/>
                  <a:pt x="12001692" y="876071"/>
                  <a:pt x="11966906" y="810766"/>
                </a:cubicBezTo>
                <a:cubicBezTo>
                  <a:pt x="11936467" y="751682"/>
                  <a:pt x="11897333" y="705036"/>
                  <a:pt x="11877766" y="636622"/>
                </a:cubicBezTo>
                <a:cubicBezTo>
                  <a:pt x="11860372" y="645951"/>
                  <a:pt x="11856024" y="667719"/>
                  <a:pt x="11845153" y="683268"/>
                </a:cubicBezTo>
                <a:cubicBezTo>
                  <a:pt x="11832109" y="711255"/>
                  <a:pt x="11814715" y="714365"/>
                  <a:pt x="11806019" y="683268"/>
                </a:cubicBezTo>
                <a:cubicBezTo>
                  <a:pt x="11788626" y="627293"/>
                  <a:pt x="11769058" y="621073"/>
                  <a:pt x="11732098" y="642841"/>
                </a:cubicBezTo>
                <a:cubicBezTo>
                  <a:pt x="11706008" y="658390"/>
                  <a:pt x="11677744" y="658390"/>
                  <a:pt x="11649480" y="664610"/>
                </a:cubicBezTo>
                <a:cubicBezTo>
                  <a:pt x="11619042" y="670829"/>
                  <a:pt x="11597301" y="695707"/>
                  <a:pt x="11584256" y="733023"/>
                </a:cubicBezTo>
                <a:cubicBezTo>
                  <a:pt x="11577734" y="748572"/>
                  <a:pt x="11573385" y="770340"/>
                  <a:pt x="11555992" y="776560"/>
                </a:cubicBezTo>
                <a:cubicBezTo>
                  <a:pt x="11555992" y="748572"/>
                  <a:pt x="11562515" y="723694"/>
                  <a:pt x="11575559" y="701926"/>
                </a:cubicBezTo>
                <a:cubicBezTo>
                  <a:pt x="11588604" y="673939"/>
                  <a:pt x="11603823" y="645951"/>
                  <a:pt x="11619042" y="617964"/>
                </a:cubicBezTo>
                <a:cubicBezTo>
                  <a:pt x="11629913" y="602415"/>
                  <a:pt x="11634261" y="586867"/>
                  <a:pt x="11623391" y="565098"/>
                </a:cubicBezTo>
                <a:cubicBezTo>
                  <a:pt x="11610346" y="543330"/>
                  <a:pt x="11599475" y="540221"/>
                  <a:pt x="11588604" y="565098"/>
                </a:cubicBezTo>
                <a:cubicBezTo>
                  <a:pt x="11571211" y="596196"/>
                  <a:pt x="11547295" y="608634"/>
                  <a:pt x="11523380" y="621073"/>
                </a:cubicBezTo>
                <a:cubicBezTo>
                  <a:pt x="11503813" y="633512"/>
                  <a:pt x="11482071" y="645951"/>
                  <a:pt x="11462504" y="658390"/>
                </a:cubicBezTo>
                <a:cubicBezTo>
                  <a:pt x="11460330" y="658390"/>
                  <a:pt x="11458156" y="661500"/>
                  <a:pt x="11458156" y="661500"/>
                </a:cubicBezTo>
                <a:cubicBezTo>
                  <a:pt x="11455981" y="661500"/>
                  <a:pt x="11453807" y="661500"/>
                  <a:pt x="11451633" y="661500"/>
                </a:cubicBezTo>
                <a:cubicBezTo>
                  <a:pt x="11453807" y="661500"/>
                  <a:pt x="11453807" y="658390"/>
                  <a:pt x="11455981" y="658390"/>
                </a:cubicBezTo>
                <a:cubicBezTo>
                  <a:pt x="11455981" y="655280"/>
                  <a:pt x="11455981" y="652171"/>
                  <a:pt x="11458156" y="652171"/>
                </a:cubicBezTo>
                <a:cubicBezTo>
                  <a:pt x="11471200" y="627293"/>
                  <a:pt x="11486419" y="602415"/>
                  <a:pt x="11499464" y="577537"/>
                </a:cubicBezTo>
                <a:cubicBezTo>
                  <a:pt x="11503813" y="568208"/>
                  <a:pt x="11510335" y="558879"/>
                  <a:pt x="11510335" y="543330"/>
                </a:cubicBezTo>
                <a:cubicBezTo>
                  <a:pt x="11510335" y="530891"/>
                  <a:pt x="11505987" y="524672"/>
                  <a:pt x="11499464" y="518453"/>
                </a:cubicBezTo>
                <a:cubicBezTo>
                  <a:pt x="11490768" y="512233"/>
                  <a:pt x="11486419" y="518453"/>
                  <a:pt x="11479897" y="524672"/>
                </a:cubicBezTo>
                <a:cubicBezTo>
                  <a:pt x="11477723" y="527782"/>
                  <a:pt x="11477723" y="530891"/>
                  <a:pt x="11475549" y="530891"/>
                </a:cubicBezTo>
                <a:cubicBezTo>
                  <a:pt x="11466852" y="596196"/>
                  <a:pt x="11423369" y="617964"/>
                  <a:pt x="11397279" y="661500"/>
                </a:cubicBezTo>
                <a:cubicBezTo>
                  <a:pt x="11384235" y="680158"/>
                  <a:pt x="11371190" y="683268"/>
                  <a:pt x="11358145" y="664610"/>
                </a:cubicBezTo>
                <a:cubicBezTo>
                  <a:pt x="11347274" y="652171"/>
                  <a:pt x="11340752" y="658390"/>
                  <a:pt x="11338578" y="677048"/>
                </a:cubicBezTo>
                <a:cubicBezTo>
                  <a:pt x="11336403" y="708146"/>
                  <a:pt x="11325533" y="720584"/>
                  <a:pt x="11303791" y="717475"/>
                </a:cubicBezTo>
                <a:cubicBezTo>
                  <a:pt x="11277701" y="717475"/>
                  <a:pt x="11253786" y="729914"/>
                  <a:pt x="11234219" y="751682"/>
                </a:cubicBezTo>
                <a:cubicBezTo>
                  <a:pt x="11195084" y="785889"/>
                  <a:pt x="11155949" y="810766"/>
                  <a:pt x="11110292" y="823205"/>
                </a:cubicBezTo>
                <a:cubicBezTo>
                  <a:pt x="11110292" y="823205"/>
                  <a:pt x="11108118" y="823205"/>
                  <a:pt x="11105944" y="823205"/>
                </a:cubicBezTo>
                <a:cubicBezTo>
                  <a:pt x="11105944" y="820096"/>
                  <a:pt x="11108118" y="820096"/>
                  <a:pt x="11108118" y="820096"/>
                </a:cubicBezTo>
                <a:cubicBezTo>
                  <a:pt x="11108118" y="804547"/>
                  <a:pt x="11110292" y="792108"/>
                  <a:pt x="11108118" y="776560"/>
                </a:cubicBezTo>
                <a:cubicBezTo>
                  <a:pt x="11103770" y="736133"/>
                  <a:pt x="11116815" y="711255"/>
                  <a:pt x="11138556" y="686378"/>
                </a:cubicBezTo>
                <a:cubicBezTo>
                  <a:pt x="11149427" y="670829"/>
                  <a:pt x="11158123" y="670829"/>
                  <a:pt x="11166820" y="692597"/>
                </a:cubicBezTo>
                <a:cubicBezTo>
                  <a:pt x="11175517" y="711255"/>
                  <a:pt x="11175517" y="739243"/>
                  <a:pt x="11190736" y="745462"/>
                </a:cubicBezTo>
                <a:cubicBezTo>
                  <a:pt x="11208129" y="754791"/>
                  <a:pt x="11214651" y="723694"/>
                  <a:pt x="11229870" y="717475"/>
                </a:cubicBezTo>
                <a:cubicBezTo>
                  <a:pt x="11251612" y="705036"/>
                  <a:pt x="11258134" y="680158"/>
                  <a:pt x="11253786" y="649061"/>
                </a:cubicBezTo>
                <a:cubicBezTo>
                  <a:pt x="11251612" y="630403"/>
                  <a:pt x="11249438" y="611744"/>
                  <a:pt x="11247263" y="593086"/>
                </a:cubicBezTo>
                <a:cubicBezTo>
                  <a:pt x="11245089" y="561989"/>
                  <a:pt x="11229870" y="546440"/>
                  <a:pt x="11210303" y="552660"/>
                </a:cubicBezTo>
                <a:cubicBezTo>
                  <a:pt x="11199432" y="555769"/>
                  <a:pt x="11190736" y="568208"/>
                  <a:pt x="11177691" y="558879"/>
                </a:cubicBezTo>
                <a:cubicBezTo>
                  <a:pt x="11162472" y="543330"/>
                  <a:pt x="11149427" y="527782"/>
                  <a:pt x="11140730" y="502904"/>
                </a:cubicBezTo>
                <a:cubicBezTo>
                  <a:pt x="11134208" y="487355"/>
                  <a:pt x="11127685" y="468697"/>
                  <a:pt x="11118989" y="453148"/>
                </a:cubicBezTo>
                <a:cubicBezTo>
                  <a:pt x="11095073" y="412722"/>
                  <a:pt x="11062461" y="403393"/>
                  <a:pt x="11029849" y="403393"/>
                </a:cubicBezTo>
                <a:cubicBezTo>
                  <a:pt x="11003759" y="403393"/>
                  <a:pt x="11001585" y="394064"/>
                  <a:pt x="11010282" y="362967"/>
                </a:cubicBezTo>
                <a:cubicBezTo>
                  <a:pt x="11016804" y="344308"/>
                  <a:pt x="11025501" y="328760"/>
                  <a:pt x="11027675" y="303882"/>
                </a:cubicBezTo>
                <a:cubicBezTo>
                  <a:pt x="10986366" y="353637"/>
                  <a:pt x="10940709" y="356747"/>
                  <a:pt x="10895052" y="372296"/>
                </a:cubicBezTo>
                <a:cubicBezTo>
                  <a:pt x="10860266" y="381625"/>
                  <a:pt x="10829828" y="403393"/>
                  <a:pt x="10810260" y="446929"/>
                </a:cubicBezTo>
                <a:cubicBezTo>
                  <a:pt x="10808086" y="446929"/>
                  <a:pt x="10805912" y="446929"/>
                  <a:pt x="10805912" y="446929"/>
                </a:cubicBezTo>
                <a:cubicBezTo>
                  <a:pt x="10784171" y="397174"/>
                  <a:pt x="10775474" y="397174"/>
                  <a:pt x="10747210" y="437600"/>
                </a:cubicBezTo>
                <a:cubicBezTo>
                  <a:pt x="10738513" y="450039"/>
                  <a:pt x="10729817" y="462478"/>
                  <a:pt x="10721120" y="474917"/>
                </a:cubicBezTo>
                <a:cubicBezTo>
                  <a:pt x="10714598" y="481136"/>
                  <a:pt x="10708075" y="481136"/>
                  <a:pt x="10708075" y="465587"/>
                </a:cubicBezTo>
                <a:cubicBezTo>
                  <a:pt x="10705901" y="428271"/>
                  <a:pt x="10714598" y="400283"/>
                  <a:pt x="10734165" y="375405"/>
                </a:cubicBezTo>
                <a:cubicBezTo>
                  <a:pt x="10749384" y="356747"/>
                  <a:pt x="10766777" y="341198"/>
                  <a:pt x="10779822" y="319430"/>
                </a:cubicBezTo>
                <a:cubicBezTo>
                  <a:pt x="10758081" y="297662"/>
                  <a:pt x="10736339" y="294553"/>
                  <a:pt x="10714598" y="313211"/>
                </a:cubicBezTo>
                <a:cubicBezTo>
                  <a:pt x="10714598" y="288333"/>
                  <a:pt x="10725469" y="272785"/>
                  <a:pt x="10734165" y="254126"/>
                </a:cubicBezTo>
                <a:cubicBezTo>
                  <a:pt x="10742862" y="238578"/>
                  <a:pt x="10749384" y="223029"/>
                  <a:pt x="10749384" y="204371"/>
                </a:cubicBezTo>
                <a:cubicBezTo>
                  <a:pt x="10749384" y="188822"/>
                  <a:pt x="10745036" y="182603"/>
                  <a:pt x="10734165" y="188822"/>
                </a:cubicBezTo>
                <a:cubicBezTo>
                  <a:pt x="10710250" y="204371"/>
                  <a:pt x="10695031" y="229249"/>
                  <a:pt x="10681986" y="260346"/>
                </a:cubicBezTo>
                <a:cubicBezTo>
                  <a:pt x="10668941" y="291443"/>
                  <a:pt x="10658070" y="322540"/>
                  <a:pt x="10642851" y="353637"/>
                </a:cubicBezTo>
                <a:cubicBezTo>
                  <a:pt x="10645025" y="338089"/>
                  <a:pt x="10645025" y="319430"/>
                  <a:pt x="10647199" y="300772"/>
                </a:cubicBezTo>
                <a:cubicBezTo>
                  <a:pt x="10649374" y="288333"/>
                  <a:pt x="10647199" y="272785"/>
                  <a:pt x="10636329" y="269675"/>
                </a:cubicBezTo>
                <a:cubicBezTo>
                  <a:pt x="10623284" y="266565"/>
                  <a:pt x="10610239" y="269675"/>
                  <a:pt x="10608065" y="291443"/>
                </a:cubicBezTo>
                <a:cubicBezTo>
                  <a:pt x="10605891" y="316321"/>
                  <a:pt x="10597194" y="341198"/>
                  <a:pt x="10603716" y="369186"/>
                </a:cubicBezTo>
                <a:cubicBezTo>
                  <a:pt x="10603716" y="372296"/>
                  <a:pt x="10605891" y="381625"/>
                  <a:pt x="10599368" y="378515"/>
                </a:cubicBezTo>
                <a:cubicBezTo>
                  <a:pt x="10581975" y="372296"/>
                  <a:pt x="10573278" y="394064"/>
                  <a:pt x="10564582" y="406503"/>
                </a:cubicBezTo>
                <a:cubicBezTo>
                  <a:pt x="10553711" y="425161"/>
                  <a:pt x="10542840" y="428271"/>
                  <a:pt x="10531970" y="403393"/>
                </a:cubicBezTo>
                <a:cubicBezTo>
                  <a:pt x="10521099" y="375405"/>
                  <a:pt x="10516751" y="378515"/>
                  <a:pt x="10503706" y="403393"/>
                </a:cubicBezTo>
                <a:cubicBezTo>
                  <a:pt x="10488487" y="434490"/>
                  <a:pt x="10466745" y="437600"/>
                  <a:pt x="10442830" y="443819"/>
                </a:cubicBezTo>
                <a:cubicBezTo>
                  <a:pt x="10431959" y="443819"/>
                  <a:pt x="10421088" y="446929"/>
                  <a:pt x="10410218" y="450039"/>
                </a:cubicBezTo>
                <a:cubicBezTo>
                  <a:pt x="10384128" y="453148"/>
                  <a:pt x="10364560" y="474917"/>
                  <a:pt x="10351516" y="506014"/>
                </a:cubicBezTo>
                <a:cubicBezTo>
                  <a:pt x="10316729" y="599305"/>
                  <a:pt x="10260202" y="630403"/>
                  <a:pt x="10190629" y="636622"/>
                </a:cubicBezTo>
                <a:cubicBezTo>
                  <a:pt x="10181932" y="636622"/>
                  <a:pt x="10171062" y="633512"/>
                  <a:pt x="10162365" y="633512"/>
                </a:cubicBezTo>
                <a:cubicBezTo>
                  <a:pt x="10131927" y="636622"/>
                  <a:pt x="10114534" y="655280"/>
                  <a:pt x="10108011" y="695707"/>
                </a:cubicBezTo>
                <a:cubicBezTo>
                  <a:pt x="10099315" y="739243"/>
                  <a:pt x="10090618" y="748572"/>
                  <a:pt x="10058006" y="751682"/>
                </a:cubicBezTo>
                <a:cubicBezTo>
                  <a:pt x="10047135" y="754791"/>
                  <a:pt x="10034090" y="751682"/>
                  <a:pt x="10023220" y="761011"/>
                </a:cubicBezTo>
                <a:cubicBezTo>
                  <a:pt x="10018871" y="764121"/>
                  <a:pt x="10014523" y="761011"/>
                  <a:pt x="10010175" y="754791"/>
                </a:cubicBezTo>
                <a:cubicBezTo>
                  <a:pt x="9999304" y="733023"/>
                  <a:pt x="9988433" y="742353"/>
                  <a:pt x="9979737" y="761011"/>
                </a:cubicBezTo>
                <a:cubicBezTo>
                  <a:pt x="9971040" y="773450"/>
                  <a:pt x="9964518" y="785889"/>
                  <a:pt x="9955821" y="798327"/>
                </a:cubicBezTo>
                <a:cubicBezTo>
                  <a:pt x="9947125" y="813876"/>
                  <a:pt x="9938428" y="807657"/>
                  <a:pt x="9934080" y="788998"/>
                </a:cubicBezTo>
                <a:cubicBezTo>
                  <a:pt x="9929731" y="773450"/>
                  <a:pt x="9934080" y="754791"/>
                  <a:pt x="9938428" y="739243"/>
                </a:cubicBezTo>
                <a:cubicBezTo>
                  <a:pt x="9942776" y="720584"/>
                  <a:pt x="9947125" y="701926"/>
                  <a:pt x="9947125" y="683268"/>
                </a:cubicBezTo>
                <a:cubicBezTo>
                  <a:pt x="9949299" y="673939"/>
                  <a:pt x="9947125" y="664610"/>
                  <a:pt x="9940602" y="658390"/>
                </a:cubicBezTo>
                <a:cubicBezTo>
                  <a:pt x="9934080" y="652171"/>
                  <a:pt x="9929731" y="661500"/>
                  <a:pt x="9925383" y="664610"/>
                </a:cubicBezTo>
                <a:cubicBezTo>
                  <a:pt x="9871030" y="717475"/>
                  <a:pt x="9825372" y="785889"/>
                  <a:pt x="9775367" y="844973"/>
                </a:cubicBezTo>
                <a:cubicBezTo>
                  <a:pt x="9740581" y="885400"/>
                  <a:pt x="9703620" y="919607"/>
                  <a:pt x="9664486" y="941375"/>
                </a:cubicBezTo>
                <a:cubicBezTo>
                  <a:pt x="9660137" y="944484"/>
                  <a:pt x="9653615" y="953814"/>
                  <a:pt x="9649267" y="944484"/>
                </a:cubicBezTo>
                <a:cubicBezTo>
                  <a:pt x="9644918" y="938265"/>
                  <a:pt x="9651441" y="932045"/>
                  <a:pt x="9653615" y="925826"/>
                </a:cubicBezTo>
                <a:cubicBezTo>
                  <a:pt x="9657963" y="913387"/>
                  <a:pt x="9666660" y="900948"/>
                  <a:pt x="9657963" y="888509"/>
                </a:cubicBezTo>
                <a:cubicBezTo>
                  <a:pt x="9651441" y="876071"/>
                  <a:pt x="9640570" y="885400"/>
                  <a:pt x="9634048" y="891619"/>
                </a:cubicBezTo>
                <a:cubicBezTo>
                  <a:pt x="9623177" y="897839"/>
                  <a:pt x="9610132" y="907168"/>
                  <a:pt x="9599261" y="913387"/>
                </a:cubicBezTo>
                <a:cubicBezTo>
                  <a:pt x="9590565" y="916497"/>
                  <a:pt x="9581868" y="919607"/>
                  <a:pt x="9575346" y="907168"/>
                </a:cubicBezTo>
                <a:cubicBezTo>
                  <a:pt x="9568823" y="891619"/>
                  <a:pt x="9570997" y="882290"/>
                  <a:pt x="9579694" y="869851"/>
                </a:cubicBezTo>
                <a:cubicBezTo>
                  <a:pt x="9592739" y="857412"/>
                  <a:pt x="9605784" y="844973"/>
                  <a:pt x="9605784" y="820096"/>
                </a:cubicBezTo>
                <a:cubicBezTo>
                  <a:pt x="9607958" y="804547"/>
                  <a:pt x="9605784" y="798327"/>
                  <a:pt x="9592739" y="798327"/>
                </a:cubicBezTo>
                <a:cubicBezTo>
                  <a:pt x="9547082" y="804547"/>
                  <a:pt x="9507947" y="832534"/>
                  <a:pt x="9470987" y="869851"/>
                </a:cubicBezTo>
                <a:cubicBezTo>
                  <a:pt x="9444897" y="894729"/>
                  <a:pt x="9420981" y="932045"/>
                  <a:pt x="9388369" y="941375"/>
                </a:cubicBezTo>
                <a:cubicBezTo>
                  <a:pt x="9377499" y="944484"/>
                  <a:pt x="9373150" y="956923"/>
                  <a:pt x="9379673" y="972472"/>
                </a:cubicBezTo>
                <a:cubicBezTo>
                  <a:pt x="9384021" y="981801"/>
                  <a:pt x="9386195" y="994240"/>
                  <a:pt x="9392718" y="1009789"/>
                </a:cubicBezTo>
                <a:cubicBezTo>
                  <a:pt x="9364454" y="994240"/>
                  <a:pt x="9340538" y="1000459"/>
                  <a:pt x="9314448" y="1003569"/>
                </a:cubicBezTo>
                <a:cubicBezTo>
                  <a:pt x="9294881" y="1006679"/>
                  <a:pt x="9275314" y="997350"/>
                  <a:pt x="9264443" y="972472"/>
                </a:cubicBezTo>
                <a:cubicBezTo>
                  <a:pt x="9260095" y="960033"/>
                  <a:pt x="9255746" y="956923"/>
                  <a:pt x="9247050" y="963143"/>
                </a:cubicBezTo>
                <a:cubicBezTo>
                  <a:pt x="9225308" y="975582"/>
                  <a:pt x="9203567" y="981801"/>
                  <a:pt x="9181825" y="981801"/>
                </a:cubicBezTo>
                <a:cubicBezTo>
                  <a:pt x="9151387" y="981801"/>
                  <a:pt x="9123124" y="984911"/>
                  <a:pt x="9094860" y="1003569"/>
                </a:cubicBezTo>
                <a:cubicBezTo>
                  <a:pt x="9075292" y="1019118"/>
                  <a:pt x="9068770" y="1009789"/>
                  <a:pt x="9062247" y="978691"/>
                </a:cubicBezTo>
                <a:cubicBezTo>
                  <a:pt x="9060073" y="969362"/>
                  <a:pt x="9064422" y="953814"/>
                  <a:pt x="9051377" y="953814"/>
                </a:cubicBezTo>
                <a:cubicBezTo>
                  <a:pt x="9040506" y="953814"/>
                  <a:pt x="9033984" y="960033"/>
                  <a:pt x="9027461" y="972472"/>
                </a:cubicBezTo>
                <a:cubicBezTo>
                  <a:pt x="9025287" y="972472"/>
                  <a:pt x="9025287" y="975582"/>
                  <a:pt x="9025287" y="978691"/>
                </a:cubicBezTo>
                <a:cubicBezTo>
                  <a:pt x="9007894" y="1016008"/>
                  <a:pt x="9003546" y="1019118"/>
                  <a:pt x="8975282" y="1009789"/>
                </a:cubicBezTo>
                <a:cubicBezTo>
                  <a:pt x="8964411" y="1006679"/>
                  <a:pt x="8960063" y="1003569"/>
                  <a:pt x="8955714" y="1022227"/>
                </a:cubicBezTo>
                <a:cubicBezTo>
                  <a:pt x="8944844" y="1059544"/>
                  <a:pt x="8899187" y="1075093"/>
                  <a:pt x="8873097" y="1056434"/>
                </a:cubicBezTo>
                <a:cubicBezTo>
                  <a:pt x="8823092" y="1016008"/>
                  <a:pt x="8810047" y="1016008"/>
                  <a:pt x="8768738" y="1071983"/>
                </a:cubicBezTo>
                <a:cubicBezTo>
                  <a:pt x="8757867" y="1084422"/>
                  <a:pt x="8746996" y="1084422"/>
                  <a:pt x="8736126" y="1071983"/>
                </a:cubicBezTo>
                <a:cubicBezTo>
                  <a:pt x="8725255" y="1059544"/>
                  <a:pt x="8716558" y="1047105"/>
                  <a:pt x="8703514" y="1034666"/>
                </a:cubicBezTo>
                <a:cubicBezTo>
                  <a:pt x="8703514" y="1056434"/>
                  <a:pt x="8712210" y="1071983"/>
                  <a:pt x="8714384" y="1093751"/>
                </a:cubicBezTo>
                <a:cubicBezTo>
                  <a:pt x="8714384" y="1115519"/>
                  <a:pt x="8707862" y="1127958"/>
                  <a:pt x="8692643" y="1134177"/>
                </a:cubicBezTo>
                <a:cubicBezTo>
                  <a:pt x="8679598" y="1140397"/>
                  <a:pt x="8668727" y="1143507"/>
                  <a:pt x="8655682" y="1146616"/>
                </a:cubicBezTo>
                <a:cubicBezTo>
                  <a:pt x="8638289" y="1152836"/>
                  <a:pt x="8631767" y="1146616"/>
                  <a:pt x="8631767" y="1118629"/>
                </a:cubicBezTo>
                <a:cubicBezTo>
                  <a:pt x="8633941" y="1106190"/>
                  <a:pt x="8633941" y="1093751"/>
                  <a:pt x="8633941" y="1081312"/>
                </a:cubicBezTo>
                <a:cubicBezTo>
                  <a:pt x="8625244" y="1093751"/>
                  <a:pt x="8616548" y="1106190"/>
                  <a:pt x="8607851" y="1115519"/>
                </a:cubicBezTo>
                <a:cubicBezTo>
                  <a:pt x="8577413" y="1159055"/>
                  <a:pt x="8533930" y="1165275"/>
                  <a:pt x="8496970" y="1131068"/>
                </a:cubicBezTo>
                <a:cubicBezTo>
                  <a:pt x="8488273" y="1121739"/>
                  <a:pt x="8488273" y="1109300"/>
                  <a:pt x="8483925" y="1096861"/>
                </a:cubicBezTo>
                <a:cubicBezTo>
                  <a:pt x="8479576" y="1081312"/>
                  <a:pt x="8473054" y="1078202"/>
                  <a:pt x="8466532" y="1090641"/>
                </a:cubicBezTo>
                <a:cubicBezTo>
                  <a:pt x="8457835" y="1103080"/>
                  <a:pt x="8451312" y="1115519"/>
                  <a:pt x="8442616" y="1127958"/>
                </a:cubicBezTo>
                <a:cubicBezTo>
                  <a:pt x="8436094" y="1137287"/>
                  <a:pt x="8429571" y="1140397"/>
                  <a:pt x="8420874" y="1131068"/>
                </a:cubicBezTo>
                <a:cubicBezTo>
                  <a:pt x="8412178" y="1121739"/>
                  <a:pt x="8416526" y="1109300"/>
                  <a:pt x="8423049" y="1099971"/>
                </a:cubicBezTo>
                <a:cubicBezTo>
                  <a:pt x="8429571" y="1093751"/>
                  <a:pt x="8429571" y="1081312"/>
                  <a:pt x="8431746" y="1071983"/>
                </a:cubicBezTo>
                <a:cubicBezTo>
                  <a:pt x="8436094" y="1047105"/>
                  <a:pt x="8442616" y="1028447"/>
                  <a:pt x="8460010" y="1009789"/>
                </a:cubicBezTo>
                <a:cubicBezTo>
                  <a:pt x="8416526" y="1016008"/>
                  <a:pt x="8377392" y="994240"/>
                  <a:pt x="8338257" y="1000459"/>
                </a:cubicBezTo>
                <a:cubicBezTo>
                  <a:pt x="8331735" y="1003569"/>
                  <a:pt x="8323038" y="1003569"/>
                  <a:pt x="8316516" y="1006679"/>
                </a:cubicBezTo>
                <a:cubicBezTo>
                  <a:pt x="8290426" y="1028447"/>
                  <a:pt x="8268685" y="1050215"/>
                  <a:pt x="8233898" y="1025337"/>
                </a:cubicBezTo>
                <a:cubicBezTo>
                  <a:pt x="8218679" y="1012898"/>
                  <a:pt x="8192590" y="1037776"/>
                  <a:pt x="8183893" y="1065764"/>
                </a:cubicBezTo>
                <a:cubicBezTo>
                  <a:pt x="8177371" y="1087532"/>
                  <a:pt x="8170848" y="1109300"/>
                  <a:pt x="8151281" y="1112409"/>
                </a:cubicBezTo>
                <a:cubicBezTo>
                  <a:pt x="8127365" y="1115519"/>
                  <a:pt x="8107798" y="1109300"/>
                  <a:pt x="8090405" y="1084422"/>
                </a:cubicBezTo>
                <a:cubicBezTo>
                  <a:pt x="8086057" y="1078202"/>
                  <a:pt x="8081708" y="1068873"/>
                  <a:pt x="8075186" y="1062654"/>
                </a:cubicBezTo>
                <a:cubicBezTo>
                  <a:pt x="8055618" y="1034666"/>
                  <a:pt x="8042574" y="1034666"/>
                  <a:pt x="8020832" y="1059544"/>
                </a:cubicBezTo>
                <a:cubicBezTo>
                  <a:pt x="8005613" y="1081312"/>
                  <a:pt x="7994742" y="1090641"/>
                  <a:pt x="7975175" y="1065764"/>
                </a:cubicBezTo>
                <a:cubicBezTo>
                  <a:pt x="7957782" y="1040886"/>
                  <a:pt x="7933866" y="1043995"/>
                  <a:pt x="7912125" y="1050215"/>
                </a:cubicBezTo>
                <a:cubicBezTo>
                  <a:pt x="7892558" y="1053325"/>
                  <a:pt x="7872990" y="1053325"/>
                  <a:pt x="7853423" y="1043995"/>
                </a:cubicBezTo>
                <a:cubicBezTo>
                  <a:pt x="7833856" y="1034666"/>
                  <a:pt x="7816463" y="1040886"/>
                  <a:pt x="7799069" y="1053325"/>
                </a:cubicBezTo>
                <a:cubicBezTo>
                  <a:pt x="7775154" y="1075093"/>
                  <a:pt x="7749064" y="1093751"/>
                  <a:pt x="7731671" y="1131068"/>
                </a:cubicBezTo>
                <a:cubicBezTo>
                  <a:pt x="7725148" y="1149726"/>
                  <a:pt x="7716452" y="1149726"/>
                  <a:pt x="7705581" y="1137287"/>
                </a:cubicBezTo>
                <a:cubicBezTo>
                  <a:pt x="7692536" y="1124848"/>
                  <a:pt x="7692536" y="1109300"/>
                  <a:pt x="7703407" y="1093751"/>
                </a:cubicBezTo>
                <a:cubicBezTo>
                  <a:pt x="7707755" y="1087532"/>
                  <a:pt x="7714278" y="1081312"/>
                  <a:pt x="7720800" y="1071983"/>
                </a:cubicBezTo>
                <a:cubicBezTo>
                  <a:pt x="7701233" y="1053325"/>
                  <a:pt x="7688188" y="1062654"/>
                  <a:pt x="7675143" y="1081312"/>
                </a:cubicBezTo>
                <a:cubicBezTo>
                  <a:pt x="7666447" y="1096861"/>
                  <a:pt x="7659924" y="1099971"/>
                  <a:pt x="7655576" y="1075093"/>
                </a:cubicBezTo>
                <a:cubicBezTo>
                  <a:pt x="7649053" y="1028447"/>
                  <a:pt x="7631660" y="1019118"/>
                  <a:pt x="7601222" y="1043995"/>
                </a:cubicBezTo>
                <a:cubicBezTo>
                  <a:pt x="7590351" y="1053325"/>
                  <a:pt x="7579481" y="1062654"/>
                  <a:pt x="7566436" y="1056434"/>
                </a:cubicBezTo>
                <a:cubicBezTo>
                  <a:pt x="7538172" y="1047105"/>
                  <a:pt x="7514256" y="1050215"/>
                  <a:pt x="7499037" y="1096861"/>
                </a:cubicBezTo>
                <a:cubicBezTo>
                  <a:pt x="7503386" y="1040886"/>
                  <a:pt x="7479470" y="1028447"/>
                  <a:pt x="7451206" y="1022227"/>
                </a:cubicBezTo>
                <a:cubicBezTo>
                  <a:pt x="7431639" y="1016008"/>
                  <a:pt x="7422942" y="994240"/>
                  <a:pt x="7427291" y="963143"/>
                </a:cubicBezTo>
                <a:cubicBezTo>
                  <a:pt x="7414246" y="978691"/>
                  <a:pt x="7412072" y="994240"/>
                  <a:pt x="7416420" y="1016008"/>
                </a:cubicBezTo>
                <a:cubicBezTo>
                  <a:pt x="7420768" y="1053325"/>
                  <a:pt x="7420768" y="1056434"/>
                  <a:pt x="7394678" y="1062654"/>
                </a:cubicBezTo>
                <a:cubicBezTo>
                  <a:pt x="7364240" y="1068873"/>
                  <a:pt x="7335976" y="1059544"/>
                  <a:pt x="7309887" y="1037776"/>
                </a:cubicBezTo>
                <a:cubicBezTo>
                  <a:pt x="7303364" y="1031557"/>
                  <a:pt x="7292494" y="1019118"/>
                  <a:pt x="7294668" y="1006679"/>
                </a:cubicBezTo>
                <a:cubicBezTo>
                  <a:pt x="7299016" y="978691"/>
                  <a:pt x="7283797" y="981801"/>
                  <a:pt x="7272926" y="975582"/>
                </a:cubicBezTo>
                <a:cubicBezTo>
                  <a:pt x="7257707" y="972472"/>
                  <a:pt x="7242488" y="966252"/>
                  <a:pt x="7229443" y="963143"/>
                </a:cubicBezTo>
                <a:cubicBezTo>
                  <a:pt x="7188135" y="947594"/>
                  <a:pt x="7155522" y="972472"/>
                  <a:pt x="7125084" y="1009789"/>
                </a:cubicBezTo>
                <a:cubicBezTo>
                  <a:pt x="7107691" y="1031557"/>
                  <a:pt x="7105517" y="1031557"/>
                  <a:pt x="7092472" y="1000459"/>
                </a:cubicBezTo>
                <a:cubicBezTo>
                  <a:pt x="7085950" y="984911"/>
                  <a:pt x="7079427" y="981801"/>
                  <a:pt x="7070731" y="994240"/>
                </a:cubicBezTo>
                <a:cubicBezTo>
                  <a:pt x="7048989" y="1025337"/>
                  <a:pt x="7022900" y="1028447"/>
                  <a:pt x="6994636" y="1025337"/>
                </a:cubicBezTo>
                <a:cubicBezTo>
                  <a:pt x="6966372" y="1022227"/>
                  <a:pt x="6935934" y="1016008"/>
                  <a:pt x="6909844" y="1043995"/>
                </a:cubicBezTo>
                <a:cubicBezTo>
                  <a:pt x="6903322" y="1050215"/>
                  <a:pt x="6903322" y="1043995"/>
                  <a:pt x="6901147" y="1037776"/>
                </a:cubicBezTo>
                <a:cubicBezTo>
                  <a:pt x="6894625" y="1022227"/>
                  <a:pt x="6883754" y="1016008"/>
                  <a:pt x="6872883" y="1016008"/>
                </a:cubicBezTo>
                <a:cubicBezTo>
                  <a:pt x="6853316" y="1019118"/>
                  <a:pt x="6835923" y="1012898"/>
                  <a:pt x="6818530" y="1009789"/>
                </a:cubicBezTo>
                <a:cubicBezTo>
                  <a:pt x="6790266" y="1000459"/>
                  <a:pt x="6775047" y="1012898"/>
                  <a:pt x="6768525" y="1053325"/>
                </a:cubicBezTo>
                <a:cubicBezTo>
                  <a:pt x="6759828" y="1087532"/>
                  <a:pt x="6748957" y="1093751"/>
                  <a:pt x="6725042" y="1071983"/>
                </a:cubicBezTo>
                <a:cubicBezTo>
                  <a:pt x="6694604" y="1040886"/>
                  <a:pt x="6659817" y="1022227"/>
                  <a:pt x="6622857" y="1012898"/>
                </a:cubicBezTo>
                <a:cubicBezTo>
                  <a:pt x="6598941" y="1009789"/>
                  <a:pt x="6577200" y="1009789"/>
                  <a:pt x="6553284" y="1012898"/>
                </a:cubicBezTo>
                <a:cubicBezTo>
                  <a:pt x="6518498" y="1012898"/>
                  <a:pt x="6509801" y="994240"/>
                  <a:pt x="6522846" y="947594"/>
                </a:cubicBezTo>
                <a:cubicBezTo>
                  <a:pt x="6525020" y="941375"/>
                  <a:pt x="6527194" y="935155"/>
                  <a:pt x="6531543" y="922716"/>
                </a:cubicBezTo>
                <a:cubicBezTo>
                  <a:pt x="6503279" y="950704"/>
                  <a:pt x="6461970" y="932045"/>
                  <a:pt x="6451099" y="997350"/>
                </a:cubicBezTo>
                <a:cubicBezTo>
                  <a:pt x="6442403" y="972472"/>
                  <a:pt x="6448925" y="950704"/>
                  <a:pt x="6433706" y="947594"/>
                </a:cubicBezTo>
                <a:cubicBezTo>
                  <a:pt x="6422835" y="941375"/>
                  <a:pt x="6411965" y="950704"/>
                  <a:pt x="6401094" y="956923"/>
                </a:cubicBezTo>
                <a:cubicBezTo>
                  <a:pt x="6390223" y="963143"/>
                  <a:pt x="6377178" y="969362"/>
                  <a:pt x="6370656" y="950704"/>
                </a:cubicBezTo>
                <a:cubicBezTo>
                  <a:pt x="6359785" y="922716"/>
                  <a:pt x="6342392" y="922716"/>
                  <a:pt x="6324999" y="928936"/>
                </a:cubicBezTo>
                <a:cubicBezTo>
                  <a:pt x="6311954" y="935155"/>
                  <a:pt x="6301083" y="935155"/>
                  <a:pt x="6288038" y="916497"/>
                </a:cubicBezTo>
                <a:cubicBezTo>
                  <a:pt x="6270645" y="894729"/>
                  <a:pt x="6224988" y="904058"/>
                  <a:pt x="6205421" y="938265"/>
                </a:cubicBezTo>
                <a:cubicBezTo>
                  <a:pt x="6190202" y="960033"/>
                  <a:pt x="6181505" y="966252"/>
                  <a:pt x="6166286" y="947594"/>
                </a:cubicBezTo>
                <a:cubicBezTo>
                  <a:pt x="6157590" y="935155"/>
                  <a:pt x="6151067" y="938265"/>
                  <a:pt x="6148893" y="953814"/>
                </a:cubicBezTo>
                <a:cubicBezTo>
                  <a:pt x="6142371" y="981801"/>
                  <a:pt x="6151067" y="1016008"/>
                  <a:pt x="6170635" y="1034666"/>
                </a:cubicBezTo>
                <a:cubicBezTo>
                  <a:pt x="6188028" y="1053325"/>
                  <a:pt x="6205421" y="1050215"/>
                  <a:pt x="6224988" y="1028447"/>
                </a:cubicBezTo>
                <a:cubicBezTo>
                  <a:pt x="6227162" y="1025337"/>
                  <a:pt x="6229337" y="1016008"/>
                  <a:pt x="6233685" y="1022227"/>
                </a:cubicBezTo>
                <a:cubicBezTo>
                  <a:pt x="6240207" y="1031557"/>
                  <a:pt x="6240207" y="1043995"/>
                  <a:pt x="6242381" y="1053325"/>
                </a:cubicBezTo>
                <a:cubicBezTo>
                  <a:pt x="6244556" y="1062654"/>
                  <a:pt x="6240207" y="1062654"/>
                  <a:pt x="6235859" y="1065764"/>
                </a:cubicBezTo>
                <a:cubicBezTo>
                  <a:pt x="6198898" y="1075093"/>
                  <a:pt x="6159764" y="1090641"/>
                  <a:pt x="6124978" y="1047105"/>
                </a:cubicBezTo>
                <a:cubicBezTo>
                  <a:pt x="6118455" y="1037776"/>
                  <a:pt x="6109759" y="1040886"/>
                  <a:pt x="6101062" y="1043995"/>
                </a:cubicBezTo>
                <a:cubicBezTo>
                  <a:pt x="6092365" y="1047105"/>
                  <a:pt x="6083669" y="1053325"/>
                  <a:pt x="6074972" y="1053325"/>
                </a:cubicBezTo>
                <a:cubicBezTo>
                  <a:pt x="6038012" y="1056434"/>
                  <a:pt x="6016270" y="1019118"/>
                  <a:pt x="6031489" y="969362"/>
                </a:cubicBezTo>
                <a:cubicBezTo>
                  <a:pt x="6035838" y="953814"/>
                  <a:pt x="6042360" y="941375"/>
                  <a:pt x="6046708" y="928936"/>
                </a:cubicBezTo>
                <a:cubicBezTo>
                  <a:pt x="6053231" y="910278"/>
                  <a:pt x="6046708" y="900948"/>
                  <a:pt x="6038012" y="891619"/>
                </a:cubicBezTo>
                <a:cubicBezTo>
                  <a:pt x="6027141" y="882290"/>
                  <a:pt x="6022793" y="894729"/>
                  <a:pt x="6018444" y="907168"/>
                </a:cubicBezTo>
                <a:cubicBezTo>
                  <a:pt x="6009748" y="932045"/>
                  <a:pt x="6001051" y="941375"/>
                  <a:pt x="5983658" y="922716"/>
                </a:cubicBezTo>
                <a:cubicBezTo>
                  <a:pt x="5968439" y="907168"/>
                  <a:pt x="5951046" y="913387"/>
                  <a:pt x="5935827" y="916497"/>
                </a:cubicBezTo>
                <a:cubicBezTo>
                  <a:pt x="5907563" y="916497"/>
                  <a:pt x="5883647" y="913387"/>
                  <a:pt x="5866254" y="872961"/>
                </a:cubicBezTo>
                <a:cubicBezTo>
                  <a:pt x="5855384" y="851193"/>
                  <a:pt x="5816249" y="866741"/>
                  <a:pt x="5803204" y="897839"/>
                </a:cubicBezTo>
                <a:cubicBezTo>
                  <a:pt x="5785811" y="938265"/>
                  <a:pt x="5785811" y="938265"/>
                  <a:pt x="5764069" y="907168"/>
                </a:cubicBezTo>
                <a:cubicBezTo>
                  <a:pt x="5720587" y="841864"/>
                  <a:pt x="5668407" y="835644"/>
                  <a:pt x="5614053" y="863632"/>
                </a:cubicBezTo>
                <a:cubicBezTo>
                  <a:pt x="5594486" y="872961"/>
                  <a:pt x="5574919" y="876071"/>
                  <a:pt x="5553177" y="872961"/>
                </a:cubicBezTo>
                <a:cubicBezTo>
                  <a:pt x="5505346" y="866741"/>
                  <a:pt x="5487953" y="888509"/>
                  <a:pt x="5481431" y="956923"/>
                </a:cubicBezTo>
                <a:cubicBezTo>
                  <a:pt x="5479256" y="969362"/>
                  <a:pt x="5479256" y="981801"/>
                  <a:pt x="5470560" y="991130"/>
                </a:cubicBezTo>
                <a:cubicBezTo>
                  <a:pt x="5457515" y="1006679"/>
                  <a:pt x="5444470" y="1025337"/>
                  <a:pt x="5427077" y="1012898"/>
                </a:cubicBezTo>
                <a:cubicBezTo>
                  <a:pt x="5411858" y="1003569"/>
                  <a:pt x="5405335" y="960033"/>
                  <a:pt x="5414032" y="932045"/>
                </a:cubicBezTo>
                <a:cubicBezTo>
                  <a:pt x="5422729" y="904058"/>
                  <a:pt x="5440122" y="885400"/>
                  <a:pt x="5450993" y="860522"/>
                </a:cubicBezTo>
                <a:cubicBezTo>
                  <a:pt x="5455341" y="851193"/>
                  <a:pt x="5459689" y="841864"/>
                  <a:pt x="5459689" y="832534"/>
                </a:cubicBezTo>
                <a:cubicBezTo>
                  <a:pt x="5459689" y="813876"/>
                  <a:pt x="5453167" y="804547"/>
                  <a:pt x="5444470" y="795218"/>
                </a:cubicBezTo>
                <a:cubicBezTo>
                  <a:pt x="5435773" y="788998"/>
                  <a:pt x="5427077" y="795218"/>
                  <a:pt x="5420554" y="801437"/>
                </a:cubicBezTo>
                <a:cubicBezTo>
                  <a:pt x="5366201" y="882290"/>
                  <a:pt x="5296628" y="882290"/>
                  <a:pt x="5222707" y="885400"/>
                </a:cubicBezTo>
                <a:cubicBezTo>
                  <a:pt x="5235752" y="863632"/>
                  <a:pt x="5253145" y="854303"/>
                  <a:pt x="5266190" y="838754"/>
                </a:cubicBezTo>
                <a:cubicBezTo>
                  <a:pt x="5279235" y="826315"/>
                  <a:pt x="5290106" y="813876"/>
                  <a:pt x="5298802" y="795218"/>
                </a:cubicBezTo>
                <a:cubicBezTo>
                  <a:pt x="5307499" y="773450"/>
                  <a:pt x="5305325" y="757901"/>
                  <a:pt x="5287932" y="745462"/>
                </a:cubicBezTo>
                <a:cubicBezTo>
                  <a:pt x="5244449" y="711255"/>
                  <a:pt x="5196618" y="692597"/>
                  <a:pt x="5148786" y="677048"/>
                </a:cubicBezTo>
                <a:cubicBezTo>
                  <a:pt x="5131393" y="670829"/>
                  <a:pt x="5116175" y="667719"/>
                  <a:pt x="5100955" y="661500"/>
                </a:cubicBezTo>
                <a:cubicBezTo>
                  <a:pt x="5079214" y="655280"/>
                  <a:pt x="5057472" y="658390"/>
                  <a:pt x="5037905" y="677048"/>
                </a:cubicBezTo>
                <a:cubicBezTo>
                  <a:pt x="5016163" y="695707"/>
                  <a:pt x="5003119" y="689487"/>
                  <a:pt x="4990074" y="658390"/>
                </a:cubicBezTo>
                <a:cubicBezTo>
                  <a:pt x="4987900" y="649061"/>
                  <a:pt x="4985725" y="642841"/>
                  <a:pt x="4983551" y="633512"/>
                </a:cubicBezTo>
                <a:cubicBezTo>
                  <a:pt x="4970506" y="652171"/>
                  <a:pt x="4972681" y="677048"/>
                  <a:pt x="4968332" y="695707"/>
                </a:cubicBezTo>
                <a:cubicBezTo>
                  <a:pt x="4966158" y="708146"/>
                  <a:pt x="4966158" y="717475"/>
                  <a:pt x="4957462" y="720584"/>
                </a:cubicBezTo>
                <a:cubicBezTo>
                  <a:pt x="4935720" y="726804"/>
                  <a:pt x="4924849" y="748572"/>
                  <a:pt x="4913979" y="773450"/>
                </a:cubicBezTo>
                <a:cubicBezTo>
                  <a:pt x="4909630" y="785889"/>
                  <a:pt x="4903108" y="795218"/>
                  <a:pt x="4898760" y="804547"/>
                </a:cubicBezTo>
                <a:cubicBezTo>
                  <a:pt x="4874844" y="857412"/>
                  <a:pt x="4853103" y="860522"/>
                  <a:pt x="4818316" y="820096"/>
                </a:cubicBezTo>
                <a:cubicBezTo>
                  <a:pt x="4837884" y="798327"/>
                  <a:pt x="4868322" y="792108"/>
                  <a:pt x="4872670" y="748572"/>
                </a:cubicBezTo>
                <a:cubicBezTo>
                  <a:pt x="4874844" y="726804"/>
                  <a:pt x="4870496" y="708146"/>
                  <a:pt x="4859625" y="686378"/>
                </a:cubicBezTo>
                <a:cubicBezTo>
                  <a:pt x="4853103" y="711255"/>
                  <a:pt x="4859625" y="739243"/>
                  <a:pt x="4846581" y="754791"/>
                </a:cubicBezTo>
                <a:cubicBezTo>
                  <a:pt x="4831361" y="773450"/>
                  <a:pt x="4816143" y="754791"/>
                  <a:pt x="4800923" y="754791"/>
                </a:cubicBezTo>
                <a:cubicBezTo>
                  <a:pt x="4787878" y="754791"/>
                  <a:pt x="4781356" y="754791"/>
                  <a:pt x="4779182" y="776560"/>
                </a:cubicBezTo>
                <a:cubicBezTo>
                  <a:pt x="4772660" y="813876"/>
                  <a:pt x="4761788" y="826315"/>
                  <a:pt x="4733525" y="826315"/>
                </a:cubicBezTo>
                <a:cubicBezTo>
                  <a:pt x="4716131" y="826315"/>
                  <a:pt x="4696564" y="826315"/>
                  <a:pt x="4679171" y="835644"/>
                </a:cubicBezTo>
                <a:cubicBezTo>
                  <a:pt x="4670474" y="841864"/>
                  <a:pt x="4661778" y="841864"/>
                  <a:pt x="4657430" y="823205"/>
                </a:cubicBezTo>
                <a:cubicBezTo>
                  <a:pt x="4655255" y="798327"/>
                  <a:pt x="4642210" y="801437"/>
                  <a:pt x="4631340" y="810766"/>
                </a:cubicBezTo>
                <a:cubicBezTo>
                  <a:pt x="4596553" y="838754"/>
                  <a:pt x="4559593" y="841864"/>
                  <a:pt x="4522632" y="857412"/>
                </a:cubicBezTo>
                <a:cubicBezTo>
                  <a:pt x="4500891" y="866741"/>
                  <a:pt x="4485672" y="851193"/>
                  <a:pt x="4476975" y="820096"/>
                </a:cubicBezTo>
                <a:cubicBezTo>
                  <a:pt x="4474801" y="810766"/>
                  <a:pt x="4472628" y="801437"/>
                  <a:pt x="4470453" y="792108"/>
                </a:cubicBezTo>
                <a:cubicBezTo>
                  <a:pt x="4463931" y="773450"/>
                  <a:pt x="4455234" y="770340"/>
                  <a:pt x="4446537" y="785889"/>
                </a:cubicBezTo>
                <a:cubicBezTo>
                  <a:pt x="4444363" y="785889"/>
                  <a:pt x="4444363" y="788998"/>
                  <a:pt x="4442189" y="788998"/>
                </a:cubicBezTo>
                <a:cubicBezTo>
                  <a:pt x="4422622" y="820096"/>
                  <a:pt x="4422622" y="820096"/>
                  <a:pt x="4407403" y="785889"/>
                </a:cubicBezTo>
                <a:cubicBezTo>
                  <a:pt x="4392184" y="745462"/>
                  <a:pt x="4368268" y="742353"/>
                  <a:pt x="4346527" y="776560"/>
                </a:cubicBezTo>
                <a:cubicBezTo>
                  <a:pt x="4326959" y="804547"/>
                  <a:pt x="4316089" y="807657"/>
                  <a:pt x="4289999" y="788998"/>
                </a:cubicBezTo>
                <a:cubicBezTo>
                  <a:pt x="4263909" y="770340"/>
                  <a:pt x="4237820" y="751682"/>
                  <a:pt x="4209555" y="745462"/>
                </a:cubicBezTo>
                <a:cubicBezTo>
                  <a:pt x="4189988" y="739243"/>
                  <a:pt x="4172595" y="742353"/>
                  <a:pt x="4157376" y="757901"/>
                </a:cubicBezTo>
                <a:cubicBezTo>
                  <a:pt x="4139983" y="776560"/>
                  <a:pt x="4129112" y="770340"/>
                  <a:pt x="4120416" y="745462"/>
                </a:cubicBezTo>
                <a:cubicBezTo>
                  <a:pt x="4109545" y="717475"/>
                  <a:pt x="4109545" y="717475"/>
                  <a:pt x="4096500" y="745462"/>
                </a:cubicBezTo>
                <a:cubicBezTo>
                  <a:pt x="4087803" y="770340"/>
                  <a:pt x="4076933" y="795218"/>
                  <a:pt x="4068236" y="816986"/>
                </a:cubicBezTo>
                <a:cubicBezTo>
                  <a:pt x="4061714" y="813876"/>
                  <a:pt x="4063888" y="804547"/>
                  <a:pt x="4061714" y="798327"/>
                </a:cubicBezTo>
                <a:cubicBezTo>
                  <a:pt x="4055191" y="767230"/>
                  <a:pt x="4042147" y="751682"/>
                  <a:pt x="4018231" y="754791"/>
                </a:cubicBezTo>
                <a:cubicBezTo>
                  <a:pt x="3998664" y="754791"/>
                  <a:pt x="3979096" y="757901"/>
                  <a:pt x="3959529" y="757901"/>
                </a:cubicBezTo>
                <a:cubicBezTo>
                  <a:pt x="3920394" y="761011"/>
                  <a:pt x="3894305" y="736133"/>
                  <a:pt x="3876911" y="686378"/>
                </a:cubicBezTo>
                <a:cubicBezTo>
                  <a:pt x="3870389" y="664610"/>
                  <a:pt x="3863867" y="642841"/>
                  <a:pt x="3857344" y="617964"/>
                </a:cubicBezTo>
                <a:cubicBezTo>
                  <a:pt x="3855170" y="608634"/>
                  <a:pt x="3850822" y="596196"/>
                  <a:pt x="3842125" y="599305"/>
                </a:cubicBezTo>
                <a:cubicBezTo>
                  <a:pt x="3833429" y="602415"/>
                  <a:pt x="3835602" y="614854"/>
                  <a:pt x="3835602" y="624183"/>
                </a:cubicBezTo>
                <a:cubicBezTo>
                  <a:pt x="3835602" y="642841"/>
                  <a:pt x="3837777" y="661500"/>
                  <a:pt x="3826906" y="673939"/>
                </a:cubicBezTo>
                <a:cubicBezTo>
                  <a:pt x="3820384" y="683268"/>
                  <a:pt x="3826906" y="689487"/>
                  <a:pt x="3829080" y="698816"/>
                </a:cubicBezTo>
                <a:cubicBezTo>
                  <a:pt x="3837777" y="729914"/>
                  <a:pt x="3833429" y="742353"/>
                  <a:pt x="3809513" y="742353"/>
                </a:cubicBezTo>
                <a:cubicBezTo>
                  <a:pt x="3781249" y="742353"/>
                  <a:pt x="3752985" y="736133"/>
                  <a:pt x="3726895" y="726804"/>
                </a:cubicBezTo>
                <a:cubicBezTo>
                  <a:pt x="3711676" y="723694"/>
                  <a:pt x="3696457" y="711255"/>
                  <a:pt x="3687761" y="689487"/>
                </a:cubicBezTo>
                <a:cubicBezTo>
                  <a:pt x="3681238" y="670829"/>
                  <a:pt x="3670367" y="661500"/>
                  <a:pt x="3652975" y="664610"/>
                </a:cubicBezTo>
                <a:cubicBezTo>
                  <a:pt x="3602969" y="673939"/>
                  <a:pt x="3555138" y="655280"/>
                  <a:pt x="3509481" y="624183"/>
                </a:cubicBezTo>
                <a:cubicBezTo>
                  <a:pt x="3507307" y="621073"/>
                  <a:pt x="3507307" y="621073"/>
                  <a:pt x="3505132" y="621073"/>
                </a:cubicBezTo>
                <a:cubicBezTo>
                  <a:pt x="3446431" y="583757"/>
                  <a:pt x="3429038" y="589976"/>
                  <a:pt x="3392077" y="658390"/>
                </a:cubicBezTo>
                <a:cubicBezTo>
                  <a:pt x="3385555" y="652171"/>
                  <a:pt x="3389903" y="645951"/>
                  <a:pt x="3389903" y="639732"/>
                </a:cubicBezTo>
                <a:cubicBezTo>
                  <a:pt x="3392077" y="621073"/>
                  <a:pt x="3387729" y="611744"/>
                  <a:pt x="3372510" y="621073"/>
                </a:cubicBezTo>
                <a:cubicBezTo>
                  <a:pt x="3368162" y="621073"/>
                  <a:pt x="3361639" y="630403"/>
                  <a:pt x="3359465" y="624183"/>
                </a:cubicBezTo>
                <a:cubicBezTo>
                  <a:pt x="3355117" y="614854"/>
                  <a:pt x="3357291" y="605525"/>
                  <a:pt x="3359465" y="596196"/>
                </a:cubicBezTo>
                <a:cubicBezTo>
                  <a:pt x="3361639" y="589976"/>
                  <a:pt x="3361639" y="583757"/>
                  <a:pt x="3363813" y="577537"/>
                </a:cubicBezTo>
                <a:cubicBezTo>
                  <a:pt x="3365987" y="561989"/>
                  <a:pt x="3359465" y="558879"/>
                  <a:pt x="3352942" y="565098"/>
                </a:cubicBezTo>
                <a:cubicBezTo>
                  <a:pt x="3335549" y="574428"/>
                  <a:pt x="3320330" y="593086"/>
                  <a:pt x="3300763" y="580647"/>
                </a:cubicBezTo>
                <a:cubicBezTo>
                  <a:pt x="3283370" y="568208"/>
                  <a:pt x="3276847" y="540221"/>
                  <a:pt x="3268151" y="521562"/>
                </a:cubicBezTo>
                <a:cubicBezTo>
                  <a:pt x="3242061" y="568208"/>
                  <a:pt x="3246409" y="602415"/>
                  <a:pt x="3279022" y="636622"/>
                </a:cubicBezTo>
                <a:cubicBezTo>
                  <a:pt x="3281196" y="636622"/>
                  <a:pt x="3283370" y="639732"/>
                  <a:pt x="3285544" y="642841"/>
                </a:cubicBezTo>
                <a:cubicBezTo>
                  <a:pt x="3296414" y="652171"/>
                  <a:pt x="3313808" y="661500"/>
                  <a:pt x="3309460" y="680158"/>
                </a:cubicBezTo>
                <a:cubicBezTo>
                  <a:pt x="3305111" y="692597"/>
                  <a:pt x="3287718" y="692597"/>
                  <a:pt x="3274673" y="695707"/>
                </a:cubicBezTo>
                <a:cubicBezTo>
                  <a:pt x="3244235" y="698816"/>
                  <a:pt x="3213797" y="689487"/>
                  <a:pt x="3183359" y="686378"/>
                </a:cubicBezTo>
                <a:cubicBezTo>
                  <a:pt x="3176837" y="686378"/>
                  <a:pt x="3170314" y="683268"/>
                  <a:pt x="3163792" y="686378"/>
                </a:cubicBezTo>
                <a:cubicBezTo>
                  <a:pt x="3146399" y="686378"/>
                  <a:pt x="3131180" y="692597"/>
                  <a:pt x="3122483" y="664610"/>
                </a:cubicBezTo>
                <a:cubicBezTo>
                  <a:pt x="3118135" y="652171"/>
                  <a:pt x="3105090" y="652171"/>
                  <a:pt x="3094219" y="645951"/>
                </a:cubicBezTo>
                <a:cubicBezTo>
                  <a:pt x="3081174" y="639732"/>
                  <a:pt x="3070304" y="630403"/>
                  <a:pt x="3070304" y="605525"/>
                </a:cubicBezTo>
                <a:cubicBezTo>
                  <a:pt x="3068129" y="580647"/>
                  <a:pt x="3052910" y="583757"/>
                  <a:pt x="3042040" y="577537"/>
                </a:cubicBezTo>
                <a:cubicBezTo>
                  <a:pt x="3033343" y="571318"/>
                  <a:pt x="3024647" y="568208"/>
                  <a:pt x="3020298" y="583757"/>
                </a:cubicBezTo>
                <a:cubicBezTo>
                  <a:pt x="3015950" y="593086"/>
                  <a:pt x="3011602" y="596196"/>
                  <a:pt x="3005079" y="596196"/>
                </a:cubicBezTo>
                <a:cubicBezTo>
                  <a:pt x="2987686" y="593086"/>
                  <a:pt x="2970293" y="589976"/>
                  <a:pt x="2952900" y="605525"/>
                </a:cubicBezTo>
                <a:cubicBezTo>
                  <a:pt x="2944203" y="611744"/>
                  <a:pt x="2937681" y="602415"/>
                  <a:pt x="2931158" y="593086"/>
                </a:cubicBezTo>
                <a:cubicBezTo>
                  <a:pt x="2894198" y="537111"/>
                  <a:pt x="2846367" y="521562"/>
                  <a:pt x="2796361" y="524672"/>
                </a:cubicBezTo>
                <a:cubicBezTo>
                  <a:pt x="2772446" y="527782"/>
                  <a:pt x="2748530" y="530891"/>
                  <a:pt x="2724615" y="521562"/>
                </a:cubicBezTo>
                <a:cubicBezTo>
                  <a:pt x="2705047" y="515343"/>
                  <a:pt x="2687654" y="527782"/>
                  <a:pt x="2676783" y="555769"/>
                </a:cubicBezTo>
                <a:cubicBezTo>
                  <a:pt x="2668087" y="540221"/>
                  <a:pt x="2668087" y="515343"/>
                  <a:pt x="2648519" y="515343"/>
                </a:cubicBezTo>
                <a:cubicBezTo>
                  <a:pt x="2624604" y="518453"/>
                  <a:pt x="2600688" y="524672"/>
                  <a:pt x="2583295" y="552660"/>
                </a:cubicBezTo>
                <a:cubicBezTo>
                  <a:pt x="2578947" y="558879"/>
                  <a:pt x="2574598" y="568208"/>
                  <a:pt x="2570250" y="577537"/>
                </a:cubicBezTo>
                <a:cubicBezTo>
                  <a:pt x="2563728" y="586867"/>
                  <a:pt x="2559379" y="602415"/>
                  <a:pt x="2546335" y="593086"/>
                </a:cubicBezTo>
                <a:cubicBezTo>
                  <a:pt x="2533290" y="586867"/>
                  <a:pt x="2533290" y="574428"/>
                  <a:pt x="2533290" y="561989"/>
                </a:cubicBezTo>
                <a:cubicBezTo>
                  <a:pt x="2533290" y="509123"/>
                  <a:pt x="2522419" y="462478"/>
                  <a:pt x="2502852" y="422051"/>
                </a:cubicBezTo>
                <a:cubicBezTo>
                  <a:pt x="2491981" y="400283"/>
                  <a:pt x="2481110" y="384735"/>
                  <a:pt x="2459369" y="397174"/>
                </a:cubicBezTo>
                <a:cubicBezTo>
                  <a:pt x="2441976" y="406503"/>
                  <a:pt x="2422408" y="394064"/>
                  <a:pt x="2407189" y="381625"/>
                </a:cubicBezTo>
                <a:cubicBezTo>
                  <a:pt x="2387622" y="366076"/>
                  <a:pt x="2363706" y="356747"/>
                  <a:pt x="2339791" y="353637"/>
                </a:cubicBezTo>
                <a:cubicBezTo>
                  <a:pt x="2309353" y="347418"/>
                  <a:pt x="2278915" y="328760"/>
                  <a:pt x="2250651" y="310101"/>
                </a:cubicBezTo>
                <a:cubicBezTo>
                  <a:pt x="2226735" y="297662"/>
                  <a:pt x="2204994" y="285224"/>
                  <a:pt x="2178904" y="288333"/>
                </a:cubicBezTo>
                <a:cubicBezTo>
                  <a:pt x="2154988" y="294553"/>
                  <a:pt x="2133247" y="313211"/>
                  <a:pt x="2118028" y="341198"/>
                </a:cubicBezTo>
                <a:cubicBezTo>
                  <a:pt x="2076719" y="409612"/>
                  <a:pt x="2046281" y="406503"/>
                  <a:pt x="2015843" y="325650"/>
                </a:cubicBezTo>
                <a:cubicBezTo>
                  <a:pt x="2015843" y="322540"/>
                  <a:pt x="2013669" y="319430"/>
                  <a:pt x="2013669" y="316321"/>
                </a:cubicBezTo>
                <a:cubicBezTo>
                  <a:pt x="2000624" y="282114"/>
                  <a:pt x="2000624" y="282114"/>
                  <a:pt x="1985405" y="313211"/>
                </a:cubicBezTo>
                <a:cubicBezTo>
                  <a:pt x="1970186" y="341198"/>
                  <a:pt x="1957141" y="344308"/>
                  <a:pt x="1931051" y="325650"/>
                </a:cubicBezTo>
                <a:cubicBezTo>
                  <a:pt x="1889743" y="297662"/>
                  <a:pt x="1889743" y="297662"/>
                  <a:pt x="1861479" y="306992"/>
                </a:cubicBezTo>
                <a:cubicBezTo>
                  <a:pt x="1874524" y="328760"/>
                  <a:pt x="1891917" y="341198"/>
                  <a:pt x="1909310" y="350528"/>
                </a:cubicBezTo>
                <a:cubicBezTo>
                  <a:pt x="1926703" y="362967"/>
                  <a:pt x="1946270" y="369186"/>
                  <a:pt x="1965838" y="378515"/>
                </a:cubicBezTo>
                <a:cubicBezTo>
                  <a:pt x="1950619" y="390954"/>
                  <a:pt x="1948445" y="403393"/>
                  <a:pt x="1954967" y="422051"/>
                </a:cubicBezTo>
                <a:cubicBezTo>
                  <a:pt x="1963663" y="440710"/>
                  <a:pt x="1957141" y="443819"/>
                  <a:pt x="1944096" y="443819"/>
                </a:cubicBezTo>
                <a:cubicBezTo>
                  <a:pt x="1920181" y="443819"/>
                  <a:pt x="1896265" y="440710"/>
                  <a:pt x="1872349" y="456258"/>
                </a:cubicBezTo>
                <a:cubicBezTo>
                  <a:pt x="1857131" y="462478"/>
                  <a:pt x="1844086" y="453148"/>
                  <a:pt x="1837563" y="428271"/>
                </a:cubicBezTo>
                <a:cubicBezTo>
                  <a:pt x="1835389" y="418941"/>
                  <a:pt x="1833215" y="412722"/>
                  <a:pt x="1824518" y="422051"/>
                </a:cubicBezTo>
                <a:cubicBezTo>
                  <a:pt x="1800603" y="440710"/>
                  <a:pt x="1800603" y="440710"/>
                  <a:pt x="1798428" y="403393"/>
                </a:cubicBezTo>
                <a:cubicBezTo>
                  <a:pt x="1798428" y="400283"/>
                  <a:pt x="1798428" y="397174"/>
                  <a:pt x="1796254" y="390954"/>
                </a:cubicBezTo>
                <a:cubicBezTo>
                  <a:pt x="1785384" y="412722"/>
                  <a:pt x="1772339" y="434490"/>
                  <a:pt x="1761468" y="456258"/>
                </a:cubicBezTo>
                <a:cubicBezTo>
                  <a:pt x="1757120" y="459368"/>
                  <a:pt x="1754946" y="474917"/>
                  <a:pt x="1748423" y="468697"/>
                </a:cubicBezTo>
                <a:cubicBezTo>
                  <a:pt x="1739727" y="462478"/>
                  <a:pt x="1731030" y="456258"/>
                  <a:pt x="1731030" y="437600"/>
                </a:cubicBezTo>
                <a:cubicBezTo>
                  <a:pt x="1733204" y="418941"/>
                  <a:pt x="1737552" y="403393"/>
                  <a:pt x="1741901" y="387844"/>
                </a:cubicBezTo>
                <a:cubicBezTo>
                  <a:pt x="1746249" y="375405"/>
                  <a:pt x="1746249" y="362967"/>
                  <a:pt x="1735378" y="356747"/>
                </a:cubicBezTo>
                <a:cubicBezTo>
                  <a:pt x="1696244" y="341198"/>
                  <a:pt x="1657109" y="313211"/>
                  <a:pt x="1615800" y="303882"/>
                </a:cubicBezTo>
                <a:cubicBezTo>
                  <a:pt x="1596233" y="297662"/>
                  <a:pt x="1576666" y="291443"/>
                  <a:pt x="1567969" y="331869"/>
                </a:cubicBezTo>
                <a:cubicBezTo>
                  <a:pt x="1563621" y="356747"/>
                  <a:pt x="1524486" y="369186"/>
                  <a:pt x="1513616" y="353637"/>
                </a:cubicBezTo>
                <a:cubicBezTo>
                  <a:pt x="1509267" y="344308"/>
                  <a:pt x="1504919" y="338089"/>
                  <a:pt x="1511441" y="325650"/>
                </a:cubicBezTo>
                <a:cubicBezTo>
                  <a:pt x="1517964" y="313211"/>
                  <a:pt x="1522312" y="319430"/>
                  <a:pt x="1528834" y="322540"/>
                </a:cubicBezTo>
                <a:cubicBezTo>
                  <a:pt x="1537531" y="331869"/>
                  <a:pt x="1548402" y="338089"/>
                  <a:pt x="1554924" y="325650"/>
                </a:cubicBezTo>
                <a:cubicBezTo>
                  <a:pt x="1561447" y="316321"/>
                  <a:pt x="1563621" y="303882"/>
                  <a:pt x="1557098" y="291443"/>
                </a:cubicBezTo>
                <a:cubicBezTo>
                  <a:pt x="1550576" y="275894"/>
                  <a:pt x="1544054" y="266565"/>
                  <a:pt x="1531009" y="275894"/>
                </a:cubicBezTo>
                <a:cubicBezTo>
                  <a:pt x="1517964" y="282114"/>
                  <a:pt x="1511441" y="275894"/>
                  <a:pt x="1511441" y="254126"/>
                </a:cubicBezTo>
                <a:cubicBezTo>
                  <a:pt x="1511441" y="247907"/>
                  <a:pt x="1511441" y="244797"/>
                  <a:pt x="1511441" y="238578"/>
                </a:cubicBezTo>
                <a:cubicBezTo>
                  <a:pt x="1509267" y="232358"/>
                  <a:pt x="1509267" y="223029"/>
                  <a:pt x="1504919" y="219919"/>
                </a:cubicBezTo>
                <a:cubicBezTo>
                  <a:pt x="1498396" y="216810"/>
                  <a:pt x="1496222" y="226139"/>
                  <a:pt x="1491874" y="229249"/>
                </a:cubicBezTo>
                <a:cubicBezTo>
                  <a:pt x="1476655" y="251017"/>
                  <a:pt x="1459262" y="266565"/>
                  <a:pt x="1435346" y="263456"/>
                </a:cubicBezTo>
                <a:cubicBezTo>
                  <a:pt x="1424475" y="263456"/>
                  <a:pt x="1417953" y="260346"/>
                  <a:pt x="1420127" y="241687"/>
                </a:cubicBezTo>
                <a:cubicBezTo>
                  <a:pt x="1420127" y="229249"/>
                  <a:pt x="1420127" y="216810"/>
                  <a:pt x="1420127" y="204371"/>
                </a:cubicBezTo>
                <a:cubicBezTo>
                  <a:pt x="1415779" y="173274"/>
                  <a:pt x="1409257" y="167054"/>
                  <a:pt x="1387515" y="173274"/>
                </a:cubicBezTo>
                <a:cubicBezTo>
                  <a:pt x="1374470" y="176383"/>
                  <a:pt x="1363599" y="170164"/>
                  <a:pt x="1350555" y="170164"/>
                </a:cubicBez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31220B6-3F9D-488C-8DB2-8B62E2A85FB9}"/>
              </a:ext>
            </a:extLst>
          </p:cNvPr>
          <p:cNvSpPr/>
          <p:nvPr/>
        </p:nvSpPr>
        <p:spPr>
          <a:xfrm>
            <a:off x="1400010" y="5263664"/>
            <a:ext cx="1051359" cy="1225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6BB562F-DC15-43C0-9FDE-534278A3A491}"/>
              </a:ext>
            </a:extLst>
          </p:cNvPr>
          <p:cNvSpPr txBox="1"/>
          <p:nvPr/>
        </p:nvSpPr>
        <p:spPr>
          <a:xfrm>
            <a:off x="1425225" y="5768206"/>
            <a:ext cx="4730336" cy="523220"/>
          </a:xfrm>
          <a:prstGeom prst="rect">
            <a:avLst/>
          </a:prstGeom>
          <a:noFill/>
        </p:spPr>
        <p:txBody>
          <a:bodyPr wrap="square" rtlCol="0" anchor="ctr">
            <a:spAutoFit/>
          </a:bodyPr>
          <a:lstStyle/>
          <a:p>
            <a:pPr algn="dist"/>
            <a:r>
              <a:rPr lang="en-US" altLang="ko-KR" sz="2800" b="1" dirty="0" smtClean="0">
                <a:solidFill>
                  <a:srgbClr val="002060"/>
                </a:solidFill>
                <a:latin typeface="Albertus MT" panose="020E0602030304020304" pitchFamily="34" charset="0"/>
                <a:cs typeface="Arial" pitchFamily="34" charset="0"/>
              </a:rPr>
              <a:t>SILVERCLOUD </a:t>
            </a:r>
            <a:endParaRPr lang="en-US" altLang="ko-KR" sz="2800" b="1" dirty="0">
              <a:solidFill>
                <a:srgbClr val="002060"/>
              </a:solidFill>
              <a:latin typeface="Albertus MT" panose="020E0602030304020304" pitchFamily="34" charset="0"/>
              <a:cs typeface="Arial" pitchFamily="34" charset="0"/>
            </a:endParaRPr>
          </a:p>
        </p:txBody>
      </p:sp>
      <p:grpSp>
        <p:nvGrpSpPr>
          <p:cNvPr id="155" name="Group 154">
            <a:extLst>
              <a:ext uri="{FF2B5EF4-FFF2-40B4-BE49-F238E27FC236}">
                <a16:creationId xmlns:a16="http://schemas.microsoft.com/office/drawing/2014/main" id="{FF565249-859B-436B-9A10-D5618149E9FA}"/>
              </a:ext>
            </a:extLst>
          </p:cNvPr>
          <p:cNvGrpSpPr/>
          <p:nvPr/>
        </p:nvGrpSpPr>
        <p:grpSpPr>
          <a:xfrm>
            <a:off x="6180776" y="5016674"/>
            <a:ext cx="4795600" cy="1583317"/>
            <a:chOff x="9429" y="1179464"/>
            <a:chExt cx="4775449" cy="1555339"/>
          </a:xfrm>
          <a:solidFill>
            <a:schemeClr val="accent2"/>
          </a:solidFill>
        </p:grpSpPr>
        <p:sp>
          <p:nvSpPr>
            <p:cNvPr id="156" name="Freeform: Shape 155">
              <a:extLst>
                <a:ext uri="{FF2B5EF4-FFF2-40B4-BE49-F238E27FC236}">
                  <a16:creationId xmlns:a16="http://schemas.microsoft.com/office/drawing/2014/main" id="{31999888-A6F7-4377-9F98-FFD4BD453573}"/>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bg1"/>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86B7949-59AD-47FC-9AD4-F5F41C539C32}"/>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bg1"/>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17C9BF84-7AC8-4C97-BD2A-8F13EC200742}"/>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bg1"/>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E5581B8-714E-438D-87EC-189CC36E8038}"/>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bg1"/>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17C44FC-A56C-482E-8502-C54EB5BEE26A}"/>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E2C6B1B-B6B8-4EF3-B3DC-3E7A2381FD2E}"/>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4274A594-B76F-4111-8CF2-C0C157E047F2}"/>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bg1"/>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D0580C5-9117-4340-A2F9-77B0093BEA12}"/>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A5C743B-755D-4487-92F3-5F8FCE650419}"/>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B7428054-09BC-4264-8C1D-B0E20D8A0FA0}"/>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solidFill>
              <a:schemeClr val="bg1"/>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2D270D5-B9F9-49C1-97E1-CCA5DC100843}"/>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0C193CC-5FF5-40FE-B2A9-CBEDD180A180}"/>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solidFill>
              <a:schemeClr val="bg1"/>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9A7579F-EC9A-4EF0-B08D-24F1745395A6}"/>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bg1"/>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0806F1F-9A35-4E19-9A1E-4B5AF12CA481}"/>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D853501-AC3E-4D13-8E10-43E2D4FD82A4}"/>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9A4B1F6-D69E-474F-B8CC-B450FB16DCE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2"/>
            </a:solidFill>
            <a:ln w="22225" cap="flat">
              <a:solidFill>
                <a:schemeClr val="bg1"/>
              </a:solid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C009A53D-2C36-4B1B-B674-B0001A22F985}"/>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543E8F8-17E5-4AAB-9BC5-27837CB9D10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2864914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3527</TotalTime>
  <Words>789</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Albertus MT</vt:lpstr>
      <vt:lpstr>Arial</vt:lpstr>
      <vt:lpstr>Arial Unicode MS</vt:lpstr>
      <vt:lpstr>Calibri</vt:lpstr>
      <vt:lpstr>Times</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203</cp:revision>
  <cp:lastPrinted>2022-12-12T13:34:23Z</cp:lastPrinted>
  <dcterms:created xsi:type="dcterms:W3CDTF">2019-01-14T06:35:35Z</dcterms:created>
  <dcterms:modified xsi:type="dcterms:W3CDTF">2022-12-18T21:10:34Z</dcterms:modified>
</cp:coreProperties>
</file>