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bril Fatface"/>
      <p:regular r:id="rId12"/>
    </p:embeddedFont>
    <p:embeddedFont>
      <p:font typeface="La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ato-regular.fntdata"/><Relationship Id="rId12" Type="http://schemas.openxmlformats.org/officeDocument/2006/relationships/font" Target="fonts/AbrilFatfac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6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c3521779c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bc3521779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c3521779c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bc3521779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bc3521779c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bc3521779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bc3521779c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bc3521779c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bc3521779c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bc3521779c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67075"/>
            <a:ext cx="9144001" cy="37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101200" y="657700"/>
            <a:ext cx="9144000" cy="9960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latin typeface="Abril Fatface"/>
                <a:ea typeface="Abril Fatface"/>
                <a:cs typeface="Abril Fatface"/>
                <a:sym typeface="Abril Fatface"/>
              </a:rPr>
              <a:t>PORTI DETAR SHENGJIN</a:t>
            </a:r>
            <a:endParaRPr sz="5900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36000" y="0"/>
            <a:ext cx="8472000" cy="12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Porti Detar i Shëngjinit ndodhet ne pjesën veri-perendimore të Republikës së Shqipërisë, dhe është porti i vetëm në këtë zonë. Pas viteve 90, i është kushtuar rendësi zhvillimit të këtij porti duke u nisur nga pozicioni i favorshem gjeografik, për të zhvilluar tregtine dhe ekonomine jo vetem ne zonë ku por edhe më gjërë ne rajon.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0" y="1499300"/>
            <a:ext cx="3328200" cy="41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Të dhënat teknike mbi kapacitetet përpunuese: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-Sipërfaqja totale 3.2 ha.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-Sipërfaqja e basenit ujor 3.5 ha. Porti ka një kanal hyrës me gjatësi 300 m dhe gjërësi 80m.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-Thellësia totale arrin 5.7 m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849650" y="229800"/>
            <a:ext cx="284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1574" r="0" t="18791"/>
          <a:stretch/>
        </p:blipFill>
        <p:spPr>
          <a:xfrm>
            <a:off x="3525425" y="1427300"/>
            <a:ext cx="5167926" cy="339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0" y="87375"/>
            <a:ext cx="3160800" cy="49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Aktualisht në Portin Detar Shëngjin përpunimi i anijeve të mallrave bëhët nepermjet:</a:t>
            </a:r>
            <a:endParaRPr sz="4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900"/>
              <a:t>- pontili i ndërtuar në vitin 1979 me një gjatësi prej 90 ml dhe shërben për përpunimin e anijeve me mallra ne dy anet e tij,</a:t>
            </a:r>
            <a:endParaRPr sz="4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900"/>
              <a:t>- kalata Perendimore e ndërtuar në vitin 2003 me gjatësi 70 ml.</a:t>
            </a:r>
            <a:endParaRPr sz="4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900"/>
              <a:t>- kalata Lindore e ndertuar ne vitin 2013 me standarte europiane me gjatësi 105 ml dhe gjërësi 65 ml.</a:t>
            </a:r>
            <a:endParaRPr sz="4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6238650" y="230525"/>
            <a:ext cx="29055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 sz="1800"/>
              <a:t>Mund të përpunohen lëhtësisht anije me gjatësi deri 120 m.</a:t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-Kapaciteti maksimal i përpunimit për anije është 5000 ton, por gjithnjë në varësi të tipologjisë</a:t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së anijës.</a:t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-Materialet kryesore që përpunohen janë: Materiale ndërtimi si hekur dhe klinker, eksport bazalte dhe mbetje skrap.</a:t>
            </a:r>
            <a:endParaRPr sz="18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325" y="1169850"/>
            <a:ext cx="3186325" cy="29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202650"/>
            <a:ext cx="2526900" cy="48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Brënda hapësirës portuale gjenden: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- 10.000 m2 hapësira për depozitimin e mallrave,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terminali i pasagjërëve me parametra bashkohore me sipërfaqe 250 m2 i gatshëm për t’u përgjigjur në cdo kohë për nevojat e udhëtarëve dhe bizneseve.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katër magazina depozitimi të mbyllura me sipërfaqe rreth 2000 m2,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6397125" y="0"/>
            <a:ext cx="27468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Porti Detar Shëngjin ka për mision koordinimin e aktiviteteve tregtare brenda territorit të portit, ndërtimin menaxhimin, ruajtjen e objekteve të portit, ngarkim, shkarkim dhe magazinim mallrash për llogari të subjekteve juridike private dhe shtetërore. </a:t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Porti detar shengjin ruhet nga siguria portuale me sherbim 24 h, gjithashtu ka sherbim zjarrefikes 24 h.</a:t>
            </a:r>
            <a:endParaRPr sz="16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2912" y="1296675"/>
            <a:ext cx="3317489" cy="26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0" y="778500"/>
            <a:ext cx="3198600" cy="35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Autoritete te tjera qe operojne ne port: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Kapiteneria e portit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Dogana Shengjin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Policia Kufitare Shengjin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Agjensite detare Spedicionere (private)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6274425" y="391350"/>
            <a:ext cx="28695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Shërbimi i udhëtarëve</a:t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Në portin Shëngjinit janë bërë përpjekje për aktivizimin e këtij transportit te udhetareve duke bërë përmirësimet e nevojshme në infrastrukturen përkatese për këtë lloj transporti (është ndërtuar kalata e trageteve dhe terminali i pasagjerëve.) (Referuar Master Planit te Sh.A Porti Detar Shengjin).</a:t>
            </a:r>
            <a:endParaRPr sz="17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highlight>
                <a:srgbClr val="FFFF00"/>
              </a:highlight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5900" y="391350"/>
            <a:ext cx="3198600" cy="391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7876" l="9510" r="0" t="0"/>
          <a:stretch/>
        </p:blipFill>
        <p:spPr>
          <a:xfrm>
            <a:off x="3048675" y="0"/>
            <a:ext cx="6095324" cy="505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0" y="1017725"/>
            <a:ext cx="288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Gjate sezonit turistik, pervec perpunimit të anijeve te mallrave kemi dhe frekuentim nga anijet turistike, jahte dhe veliera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