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316" r:id="rId3"/>
    <p:sldId id="323" r:id="rId4"/>
    <p:sldId id="324" r:id="rId5"/>
    <p:sldId id="325" r:id="rId6"/>
    <p:sldId id="328" r:id="rId7"/>
    <p:sldId id="329" r:id="rId8"/>
    <p:sldId id="260" r:id="rId9"/>
    <p:sldId id="327" r:id="rId10"/>
    <p:sldId id="317" r:id="rId11"/>
    <p:sldId id="275" r:id="rId12"/>
    <p:sldId id="261" r:id="rId13"/>
    <p:sldId id="276" r:id="rId14"/>
    <p:sldId id="281" r:id="rId15"/>
    <p:sldId id="313" r:id="rId16"/>
    <p:sldId id="303" r:id="rId17"/>
    <p:sldId id="282" r:id="rId18"/>
    <p:sldId id="278" r:id="rId19"/>
    <p:sldId id="309" r:id="rId20"/>
    <p:sldId id="291" r:id="rId21"/>
    <p:sldId id="326" r:id="rId22"/>
    <p:sldId id="285" r:id="rId23"/>
    <p:sldId id="314" r:id="rId24"/>
    <p:sldId id="315" r:id="rId25"/>
    <p:sldId id="288" r:id="rId26"/>
    <p:sldId id="273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8B1C"/>
    <a:srgbClr val="DF4A07"/>
    <a:srgbClr val="D09622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68" autoAdjust="0"/>
    <p:restoredTop sz="94660"/>
  </p:normalViewPr>
  <p:slideViewPr>
    <p:cSldViewPr>
      <p:cViewPr varScale="1">
        <p:scale>
          <a:sx n="76" d="100"/>
          <a:sy n="76" d="100"/>
        </p:scale>
        <p:origin x="1248" y="54"/>
      </p:cViewPr>
      <p:guideLst>
        <p:guide orient="horz" pos="2160"/>
        <p:guide pos="288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152705" cy="1527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7FD109-4EB9-4E2F-9678-508AF9B83952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CC3014-2D6E-49D1-A88B-90D9376E765E}">
      <dgm:prSet phldrT="[Text]"/>
      <dgm:spPr/>
      <dgm:t>
        <a:bodyPr/>
        <a:lstStyle/>
        <a:p>
          <a:r>
            <a:rPr lang="en-US" dirty="0"/>
            <a:t>3 </a:t>
          </a:r>
          <a:r>
            <a:rPr lang="sr-Latn-ME" dirty="0"/>
            <a:t>study levels</a:t>
          </a:r>
          <a:endParaRPr lang="en-US" dirty="0"/>
        </a:p>
      </dgm:t>
    </dgm:pt>
    <dgm:pt modelId="{9434461D-6010-4723-A7C3-64F37D55C386}" type="parTrans" cxnId="{3F6FE2B7-9962-4776-95CD-1BD4FA1C6E48}">
      <dgm:prSet/>
      <dgm:spPr/>
      <dgm:t>
        <a:bodyPr/>
        <a:lstStyle/>
        <a:p>
          <a:endParaRPr lang="en-US"/>
        </a:p>
      </dgm:t>
    </dgm:pt>
    <dgm:pt modelId="{5379A401-B167-48B3-906E-1596957B6A98}" type="sibTrans" cxnId="{3F6FE2B7-9962-4776-95CD-1BD4FA1C6E48}">
      <dgm:prSet/>
      <dgm:spPr/>
      <dgm:t>
        <a:bodyPr/>
        <a:lstStyle/>
        <a:p>
          <a:endParaRPr lang="en-US"/>
        </a:p>
      </dgm:t>
    </dgm:pt>
    <dgm:pt modelId="{1C1D41E0-F8CF-45E1-BA40-B0365CEB2535}">
      <dgm:prSet phldrT="[Text]" custT="1"/>
      <dgm:spPr/>
      <dgm:t>
        <a:bodyPr/>
        <a:lstStyle/>
        <a:p>
          <a:pPr>
            <a:buNone/>
          </a:pPr>
          <a:r>
            <a:rPr lang="sr-Latn-ME" sz="2400" b="1" dirty="0"/>
            <a:t>UNDERGRADUATE STUDIES</a:t>
          </a:r>
          <a:endParaRPr lang="en-US" sz="2400" b="1" dirty="0"/>
        </a:p>
        <a:p>
          <a:pPr>
            <a:buFont typeface="Arial" panose="020B0604020202020204" pitchFamily="34" charset="0"/>
            <a:buNone/>
          </a:pPr>
          <a:r>
            <a:rPr lang="en-US" sz="2400" dirty="0"/>
            <a:t>3 </a:t>
          </a:r>
          <a:r>
            <a:rPr lang="sr-Latn-ME" sz="2400" dirty="0"/>
            <a:t>years</a:t>
          </a:r>
          <a:r>
            <a:rPr lang="en-US" sz="2400" dirty="0"/>
            <a:t> (6 </a:t>
          </a:r>
          <a:r>
            <a:rPr lang="en-US" sz="2400" dirty="0" err="1"/>
            <a:t>semest</a:t>
          </a:r>
          <a:r>
            <a:rPr lang="sr-Latn-ME" sz="2400" dirty="0"/>
            <a:t>ers</a:t>
          </a:r>
          <a:r>
            <a:rPr lang="en-US" sz="2400" dirty="0"/>
            <a:t>)</a:t>
          </a:r>
        </a:p>
        <a:p>
          <a:pPr>
            <a:buFont typeface="Arial" panose="020B0604020202020204" pitchFamily="34" charset="0"/>
            <a:buNone/>
          </a:pPr>
          <a:r>
            <a:rPr lang="en-US" sz="2400" dirty="0"/>
            <a:t>180 ECTS </a:t>
          </a:r>
        </a:p>
      </dgm:t>
    </dgm:pt>
    <dgm:pt modelId="{6ED8A202-1312-4DAA-ACBF-599253AED8DF}" type="parTrans" cxnId="{62F6AF32-07E0-479C-86CC-435A50AC3CAF}">
      <dgm:prSet/>
      <dgm:spPr/>
      <dgm:t>
        <a:bodyPr/>
        <a:lstStyle/>
        <a:p>
          <a:endParaRPr lang="en-US"/>
        </a:p>
      </dgm:t>
    </dgm:pt>
    <dgm:pt modelId="{22620D5C-070B-4C90-932C-9487D62DCF95}" type="sibTrans" cxnId="{62F6AF32-07E0-479C-86CC-435A50AC3CAF}">
      <dgm:prSet/>
      <dgm:spPr/>
      <dgm:t>
        <a:bodyPr/>
        <a:lstStyle/>
        <a:p>
          <a:endParaRPr lang="en-US"/>
        </a:p>
      </dgm:t>
    </dgm:pt>
    <dgm:pt modelId="{BAAE0FA8-68DB-4ED8-A8F7-A31A34073C07}">
      <dgm:prSet phldrT="[Text]" custT="1"/>
      <dgm:spPr/>
      <dgm:t>
        <a:bodyPr/>
        <a:lstStyle/>
        <a:p>
          <a:r>
            <a:rPr lang="en-US" sz="2400" b="1" dirty="0"/>
            <a:t>MASTER S</a:t>
          </a:r>
          <a:r>
            <a:rPr lang="sr-Latn-ME" sz="2400" b="1" dirty="0"/>
            <a:t>TUDIES</a:t>
          </a:r>
          <a:endParaRPr lang="en-US" sz="2400" b="1" dirty="0"/>
        </a:p>
        <a:p>
          <a:r>
            <a:rPr lang="en-US" sz="2400" dirty="0"/>
            <a:t>2 </a:t>
          </a:r>
          <a:r>
            <a:rPr lang="sr-Latn-ME" sz="2400" dirty="0"/>
            <a:t>years</a:t>
          </a:r>
          <a:r>
            <a:rPr lang="en-US" sz="2400" dirty="0"/>
            <a:t> (4 </a:t>
          </a:r>
          <a:r>
            <a:rPr lang="en-US" sz="2400" dirty="0" err="1"/>
            <a:t>seme</a:t>
          </a:r>
          <a:r>
            <a:rPr lang="sr-Latn-ME" sz="2400" dirty="0"/>
            <a:t>sters</a:t>
          </a:r>
          <a:r>
            <a:rPr lang="en-US" sz="2400" dirty="0"/>
            <a:t>)</a:t>
          </a:r>
        </a:p>
        <a:p>
          <a:pPr>
            <a:buFont typeface="Arial" panose="020B0604020202020204" pitchFamily="34" charset="0"/>
            <a:buNone/>
          </a:pPr>
          <a:r>
            <a:rPr lang="en-US" sz="2400" dirty="0"/>
            <a:t>120 ECTS </a:t>
          </a:r>
        </a:p>
      </dgm:t>
    </dgm:pt>
    <dgm:pt modelId="{DF837AF6-10FD-49BD-8786-A7ACC7D196A6}" type="parTrans" cxnId="{61695320-9C28-41D0-BE90-1A06FDB7D21A}">
      <dgm:prSet/>
      <dgm:spPr/>
      <dgm:t>
        <a:bodyPr/>
        <a:lstStyle/>
        <a:p>
          <a:endParaRPr lang="en-US"/>
        </a:p>
      </dgm:t>
    </dgm:pt>
    <dgm:pt modelId="{CA82923F-94AB-44C9-AD3A-F33FBEC39252}" type="sibTrans" cxnId="{61695320-9C28-41D0-BE90-1A06FDB7D21A}">
      <dgm:prSet/>
      <dgm:spPr/>
      <dgm:t>
        <a:bodyPr/>
        <a:lstStyle/>
        <a:p>
          <a:endParaRPr lang="en-US"/>
        </a:p>
      </dgm:t>
    </dgm:pt>
    <dgm:pt modelId="{708B11BC-9F1C-4ECE-B9BF-8759A9EE2B35}">
      <dgm:prSet phldrT="[Text]" custT="1"/>
      <dgm:spPr/>
      <dgm:t>
        <a:bodyPr/>
        <a:lstStyle/>
        <a:p>
          <a:r>
            <a:rPr lang="en-US" sz="2400" b="1" dirty="0"/>
            <a:t>PHD STUDIES</a:t>
          </a:r>
        </a:p>
        <a:p>
          <a:r>
            <a:rPr lang="en-US" sz="2400" dirty="0"/>
            <a:t>3 </a:t>
          </a:r>
          <a:r>
            <a:rPr lang="sr-Latn-ME" sz="2400" dirty="0"/>
            <a:t>years</a:t>
          </a:r>
          <a:r>
            <a:rPr lang="en-US" sz="2400" dirty="0"/>
            <a:t> (6 </a:t>
          </a:r>
          <a:r>
            <a:rPr lang="en-US" sz="2400" dirty="0" err="1"/>
            <a:t>semest</a:t>
          </a:r>
          <a:r>
            <a:rPr lang="sr-Latn-ME" sz="2400" dirty="0"/>
            <a:t>ers</a:t>
          </a:r>
          <a:r>
            <a:rPr lang="en-US" sz="2400" dirty="0"/>
            <a:t>)</a:t>
          </a:r>
        </a:p>
        <a:p>
          <a:pPr>
            <a:buFont typeface="Arial" panose="020B0604020202020204" pitchFamily="34" charset="0"/>
            <a:buNone/>
          </a:pPr>
          <a:r>
            <a:rPr lang="en-US" sz="2400" dirty="0"/>
            <a:t>180 ECTS </a:t>
          </a:r>
        </a:p>
      </dgm:t>
    </dgm:pt>
    <dgm:pt modelId="{49C2261F-8477-41D9-B259-1885CAD0E790}" type="parTrans" cxnId="{93E84CF4-CA9F-4C04-A767-BB711A2497E1}">
      <dgm:prSet/>
      <dgm:spPr/>
      <dgm:t>
        <a:bodyPr/>
        <a:lstStyle/>
        <a:p>
          <a:endParaRPr lang="en-US"/>
        </a:p>
      </dgm:t>
    </dgm:pt>
    <dgm:pt modelId="{3F00988E-4C2C-4B4C-BCF3-D8A145F7567E}" type="sibTrans" cxnId="{93E84CF4-CA9F-4C04-A767-BB711A2497E1}">
      <dgm:prSet/>
      <dgm:spPr/>
      <dgm:t>
        <a:bodyPr/>
        <a:lstStyle/>
        <a:p>
          <a:endParaRPr lang="en-US"/>
        </a:p>
      </dgm:t>
    </dgm:pt>
    <dgm:pt modelId="{A1B37D0B-CFDC-4EC9-8DA0-1466F831DF76}" type="pres">
      <dgm:prSet presAssocID="{BC7FD109-4EB9-4E2F-9678-508AF9B8395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E149015-09CD-4AA4-BC17-8D69ADA6292A}" type="pres">
      <dgm:prSet presAssocID="{85CC3014-2D6E-49D1-A88B-90D9376E765E}" presName="root1" presStyleCnt="0"/>
      <dgm:spPr/>
    </dgm:pt>
    <dgm:pt modelId="{84B0D0B0-9B88-4ED0-BAED-C8823831F3AC}" type="pres">
      <dgm:prSet presAssocID="{85CC3014-2D6E-49D1-A88B-90D9376E765E}" presName="LevelOneTextNode" presStyleLbl="node0" presStyleIdx="0" presStyleCnt="1" custLinFactNeighborX="6161" custLinFactNeighborY="-98">
        <dgm:presLayoutVars>
          <dgm:chPref val="3"/>
        </dgm:presLayoutVars>
      </dgm:prSet>
      <dgm:spPr/>
    </dgm:pt>
    <dgm:pt modelId="{E657F928-C610-4D1C-A54E-A6695A61D8A5}" type="pres">
      <dgm:prSet presAssocID="{85CC3014-2D6E-49D1-A88B-90D9376E765E}" presName="level2hierChild" presStyleCnt="0"/>
      <dgm:spPr/>
    </dgm:pt>
    <dgm:pt modelId="{C87EC485-DEB8-4E92-B863-DBC8639CA12E}" type="pres">
      <dgm:prSet presAssocID="{6ED8A202-1312-4DAA-ACBF-599253AED8DF}" presName="conn2-1" presStyleLbl="parChTrans1D2" presStyleIdx="0" presStyleCnt="3"/>
      <dgm:spPr/>
    </dgm:pt>
    <dgm:pt modelId="{E810200C-C848-49DD-986A-0233B954BD4B}" type="pres">
      <dgm:prSet presAssocID="{6ED8A202-1312-4DAA-ACBF-599253AED8DF}" presName="connTx" presStyleLbl="parChTrans1D2" presStyleIdx="0" presStyleCnt="3"/>
      <dgm:spPr/>
    </dgm:pt>
    <dgm:pt modelId="{48F5B73D-9301-4846-B979-E5F95B1AD412}" type="pres">
      <dgm:prSet presAssocID="{1C1D41E0-F8CF-45E1-BA40-B0365CEB2535}" presName="root2" presStyleCnt="0"/>
      <dgm:spPr/>
    </dgm:pt>
    <dgm:pt modelId="{2B760B93-AC7B-4F4E-AF5E-A9CB280B87F8}" type="pres">
      <dgm:prSet presAssocID="{1C1D41E0-F8CF-45E1-BA40-B0365CEB2535}" presName="LevelTwoTextNode" presStyleLbl="node2" presStyleIdx="0" presStyleCnt="3" custScaleX="101110" custScaleY="128952">
        <dgm:presLayoutVars>
          <dgm:chPref val="3"/>
        </dgm:presLayoutVars>
      </dgm:prSet>
      <dgm:spPr/>
    </dgm:pt>
    <dgm:pt modelId="{7036739C-22C4-4441-9C05-3DB3755DE261}" type="pres">
      <dgm:prSet presAssocID="{1C1D41E0-F8CF-45E1-BA40-B0365CEB2535}" presName="level3hierChild" presStyleCnt="0"/>
      <dgm:spPr/>
    </dgm:pt>
    <dgm:pt modelId="{DEFC21CD-983D-4C7F-A28D-8EF58DF9978A}" type="pres">
      <dgm:prSet presAssocID="{DF837AF6-10FD-49BD-8786-A7ACC7D196A6}" presName="conn2-1" presStyleLbl="parChTrans1D2" presStyleIdx="1" presStyleCnt="3"/>
      <dgm:spPr/>
    </dgm:pt>
    <dgm:pt modelId="{4A1E0659-89B1-434F-9896-7E628B73F2BD}" type="pres">
      <dgm:prSet presAssocID="{DF837AF6-10FD-49BD-8786-A7ACC7D196A6}" presName="connTx" presStyleLbl="parChTrans1D2" presStyleIdx="1" presStyleCnt="3"/>
      <dgm:spPr/>
    </dgm:pt>
    <dgm:pt modelId="{DC0A70AE-B7C1-4330-BDF9-EE8375E7124E}" type="pres">
      <dgm:prSet presAssocID="{BAAE0FA8-68DB-4ED8-A8F7-A31A34073C07}" presName="root2" presStyleCnt="0"/>
      <dgm:spPr/>
    </dgm:pt>
    <dgm:pt modelId="{26974AB4-DB08-4AEB-86EF-EC62A7084039}" type="pres">
      <dgm:prSet presAssocID="{BAAE0FA8-68DB-4ED8-A8F7-A31A34073C07}" presName="LevelTwoTextNode" presStyleLbl="node2" presStyleIdx="1" presStyleCnt="3" custScaleY="128657">
        <dgm:presLayoutVars>
          <dgm:chPref val="3"/>
        </dgm:presLayoutVars>
      </dgm:prSet>
      <dgm:spPr/>
    </dgm:pt>
    <dgm:pt modelId="{60C8ED21-748C-47FC-8E17-7E97831CBDE5}" type="pres">
      <dgm:prSet presAssocID="{BAAE0FA8-68DB-4ED8-A8F7-A31A34073C07}" presName="level3hierChild" presStyleCnt="0"/>
      <dgm:spPr/>
    </dgm:pt>
    <dgm:pt modelId="{639CF755-792D-47AA-A937-2ED6C7918B3A}" type="pres">
      <dgm:prSet presAssocID="{49C2261F-8477-41D9-B259-1885CAD0E790}" presName="conn2-1" presStyleLbl="parChTrans1D2" presStyleIdx="2" presStyleCnt="3"/>
      <dgm:spPr/>
    </dgm:pt>
    <dgm:pt modelId="{0C08D94C-77B9-4AB1-9098-26C132012000}" type="pres">
      <dgm:prSet presAssocID="{49C2261F-8477-41D9-B259-1885CAD0E790}" presName="connTx" presStyleLbl="parChTrans1D2" presStyleIdx="2" presStyleCnt="3"/>
      <dgm:spPr/>
    </dgm:pt>
    <dgm:pt modelId="{A71B72C7-0996-473F-A2CE-159BF49499EA}" type="pres">
      <dgm:prSet presAssocID="{708B11BC-9F1C-4ECE-B9BF-8759A9EE2B35}" presName="root2" presStyleCnt="0"/>
      <dgm:spPr/>
    </dgm:pt>
    <dgm:pt modelId="{95BD539C-53E6-4D64-BD86-C0554BC96AD4}" type="pres">
      <dgm:prSet presAssocID="{708B11BC-9F1C-4ECE-B9BF-8759A9EE2B35}" presName="LevelTwoTextNode" presStyleLbl="node2" presStyleIdx="2" presStyleCnt="3" custScaleY="123255">
        <dgm:presLayoutVars>
          <dgm:chPref val="3"/>
        </dgm:presLayoutVars>
      </dgm:prSet>
      <dgm:spPr/>
    </dgm:pt>
    <dgm:pt modelId="{B95EFACB-1690-405A-8798-650431311AB2}" type="pres">
      <dgm:prSet presAssocID="{708B11BC-9F1C-4ECE-B9BF-8759A9EE2B35}" presName="level3hierChild" presStyleCnt="0"/>
      <dgm:spPr/>
    </dgm:pt>
  </dgm:ptLst>
  <dgm:cxnLst>
    <dgm:cxn modelId="{12FB131A-43CC-40AF-A8C3-9A879702CF51}" type="presOf" srcId="{49C2261F-8477-41D9-B259-1885CAD0E790}" destId="{639CF755-792D-47AA-A937-2ED6C7918B3A}" srcOrd="0" destOrd="0" presId="urn:microsoft.com/office/officeart/2008/layout/HorizontalMultiLevelHierarchy"/>
    <dgm:cxn modelId="{8F8D731A-D075-4435-B79A-2334E8F123E9}" type="presOf" srcId="{DF837AF6-10FD-49BD-8786-A7ACC7D196A6}" destId="{DEFC21CD-983D-4C7F-A28D-8EF58DF9978A}" srcOrd="0" destOrd="0" presId="urn:microsoft.com/office/officeart/2008/layout/HorizontalMultiLevelHierarchy"/>
    <dgm:cxn modelId="{61695320-9C28-41D0-BE90-1A06FDB7D21A}" srcId="{85CC3014-2D6E-49D1-A88B-90D9376E765E}" destId="{BAAE0FA8-68DB-4ED8-A8F7-A31A34073C07}" srcOrd="1" destOrd="0" parTransId="{DF837AF6-10FD-49BD-8786-A7ACC7D196A6}" sibTransId="{CA82923F-94AB-44C9-AD3A-F33FBEC39252}"/>
    <dgm:cxn modelId="{62F6AF32-07E0-479C-86CC-435A50AC3CAF}" srcId="{85CC3014-2D6E-49D1-A88B-90D9376E765E}" destId="{1C1D41E0-F8CF-45E1-BA40-B0365CEB2535}" srcOrd="0" destOrd="0" parTransId="{6ED8A202-1312-4DAA-ACBF-599253AED8DF}" sibTransId="{22620D5C-070B-4C90-932C-9487D62DCF95}"/>
    <dgm:cxn modelId="{AD3E5538-5906-477A-B3EB-C4290AA31473}" type="presOf" srcId="{708B11BC-9F1C-4ECE-B9BF-8759A9EE2B35}" destId="{95BD539C-53E6-4D64-BD86-C0554BC96AD4}" srcOrd="0" destOrd="0" presId="urn:microsoft.com/office/officeart/2008/layout/HorizontalMultiLevelHierarchy"/>
    <dgm:cxn modelId="{2829965E-7351-4F28-9430-28C499F16516}" type="presOf" srcId="{49C2261F-8477-41D9-B259-1885CAD0E790}" destId="{0C08D94C-77B9-4AB1-9098-26C132012000}" srcOrd="1" destOrd="0" presId="urn:microsoft.com/office/officeart/2008/layout/HorizontalMultiLevelHierarchy"/>
    <dgm:cxn modelId="{CD373643-BDBB-4FFB-848D-D64FC82E7DE4}" type="presOf" srcId="{BC7FD109-4EB9-4E2F-9678-508AF9B83952}" destId="{A1B37D0B-CFDC-4EC9-8DA0-1466F831DF76}" srcOrd="0" destOrd="0" presId="urn:microsoft.com/office/officeart/2008/layout/HorizontalMultiLevelHierarchy"/>
    <dgm:cxn modelId="{63FEBA67-1ADF-485F-8C1D-546AEFD7D1AA}" type="presOf" srcId="{6ED8A202-1312-4DAA-ACBF-599253AED8DF}" destId="{E810200C-C848-49DD-986A-0233B954BD4B}" srcOrd="1" destOrd="0" presId="urn:microsoft.com/office/officeart/2008/layout/HorizontalMultiLevelHierarchy"/>
    <dgm:cxn modelId="{62762F6A-34A9-4CE4-A480-895DC7E89E41}" type="presOf" srcId="{1C1D41E0-F8CF-45E1-BA40-B0365CEB2535}" destId="{2B760B93-AC7B-4F4E-AF5E-A9CB280B87F8}" srcOrd="0" destOrd="0" presId="urn:microsoft.com/office/officeart/2008/layout/HorizontalMultiLevelHierarchy"/>
    <dgm:cxn modelId="{3B89B88E-F8D6-469A-A74E-31772A0E9707}" type="presOf" srcId="{BAAE0FA8-68DB-4ED8-A8F7-A31A34073C07}" destId="{26974AB4-DB08-4AEB-86EF-EC62A7084039}" srcOrd="0" destOrd="0" presId="urn:microsoft.com/office/officeart/2008/layout/HorizontalMultiLevelHierarchy"/>
    <dgm:cxn modelId="{F289E69C-54F8-4F94-9441-1213C9676A8F}" type="presOf" srcId="{85CC3014-2D6E-49D1-A88B-90D9376E765E}" destId="{84B0D0B0-9B88-4ED0-BAED-C8823831F3AC}" srcOrd="0" destOrd="0" presId="urn:microsoft.com/office/officeart/2008/layout/HorizontalMultiLevelHierarchy"/>
    <dgm:cxn modelId="{387FA7A5-8045-4E3F-9349-21FB6BE5F947}" type="presOf" srcId="{DF837AF6-10FD-49BD-8786-A7ACC7D196A6}" destId="{4A1E0659-89B1-434F-9896-7E628B73F2BD}" srcOrd="1" destOrd="0" presId="urn:microsoft.com/office/officeart/2008/layout/HorizontalMultiLevelHierarchy"/>
    <dgm:cxn modelId="{3F6FE2B7-9962-4776-95CD-1BD4FA1C6E48}" srcId="{BC7FD109-4EB9-4E2F-9678-508AF9B83952}" destId="{85CC3014-2D6E-49D1-A88B-90D9376E765E}" srcOrd="0" destOrd="0" parTransId="{9434461D-6010-4723-A7C3-64F37D55C386}" sibTransId="{5379A401-B167-48B3-906E-1596957B6A98}"/>
    <dgm:cxn modelId="{F8BE83CD-C9B5-4027-8EEA-1BDC5D6E09EA}" type="presOf" srcId="{6ED8A202-1312-4DAA-ACBF-599253AED8DF}" destId="{C87EC485-DEB8-4E92-B863-DBC8639CA12E}" srcOrd="0" destOrd="0" presId="urn:microsoft.com/office/officeart/2008/layout/HorizontalMultiLevelHierarchy"/>
    <dgm:cxn modelId="{93E84CF4-CA9F-4C04-A767-BB711A2497E1}" srcId="{85CC3014-2D6E-49D1-A88B-90D9376E765E}" destId="{708B11BC-9F1C-4ECE-B9BF-8759A9EE2B35}" srcOrd="2" destOrd="0" parTransId="{49C2261F-8477-41D9-B259-1885CAD0E790}" sibTransId="{3F00988E-4C2C-4B4C-BCF3-D8A145F7567E}"/>
    <dgm:cxn modelId="{D99E57CD-293D-4547-8DE1-81F7BF177884}" type="presParOf" srcId="{A1B37D0B-CFDC-4EC9-8DA0-1466F831DF76}" destId="{DE149015-09CD-4AA4-BC17-8D69ADA6292A}" srcOrd="0" destOrd="0" presId="urn:microsoft.com/office/officeart/2008/layout/HorizontalMultiLevelHierarchy"/>
    <dgm:cxn modelId="{5ADDE06F-BA72-4AC6-9829-984DA2E3FEC6}" type="presParOf" srcId="{DE149015-09CD-4AA4-BC17-8D69ADA6292A}" destId="{84B0D0B0-9B88-4ED0-BAED-C8823831F3AC}" srcOrd="0" destOrd="0" presId="urn:microsoft.com/office/officeart/2008/layout/HorizontalMultiLevelHierarchy"/>
    <dgm:cxn modelId="{25A7D287-159A-4996-9F8F-2E288B534999}" type="presParOf" srcId="{DE149015-09CD-4AA4-BC17-8D69ADA6292A}" destId="{E657F928-C610-4D1C-A54E-A6695A61D8A5}" srcOrd="1" destOrd="0" presId="urn:microsoft.com/office/officeart/2008/layout/HorizontalMultiLevelHierarchy"/>
    <dgm:cxn modelId="{25141190-528C-4A3E-AA1C-A021F1F3D69C}" type="presParOf" srcId="{E657F928-C610-4D1C-A54E-A6695A61D8A5}" destId="{C87EC485-DEB8-4E92-B863-DBC8639CA12E}" srcOrd="0" destOrd="0" presId="urn:microsoft.com/office/officeart/2008/layout/HorizontalMultiLevelHierarchy"/>
    <dgm:cxn modelId="{653ECF94-1F9C-4377-BCC5-BD02819541A7}" type="presParOf" srcId="{C87EC485-DEB8-4E92-B863-DBC8639CA12E}" destId="{E810200C-C848-49DD-986A-0233B954BD4B}" srcOrd="0" destOrd="0" presId="urn:microsoft.com/office/officeart/2008/layout/HorizontalMultiLevelHierarchy"/>
    <dgm:cxn modelId="{0935CDB8-E9EE-4389-91D6-0BDE2BB5EC6E}" type="presParOf" srcId="{E657F928-C610-4D1C-A54E-A6695A61D8A5}" destId="{48F5B73D-9301-4846-B979-E5F95B1AD412}" srcOrd="1" destOrd="0" presId="urn:microsoft.com/office/officeart/2008/layout/HorizontalMultiLevelHierarchy"/>
    <dgm:cxn modelId="{035B546B-6F3F-4F5F-B93F-777305560899}" type="presParOf" srcId="{48F5B73D-9301-4846-B979-E5F95B1AD412}" destId="{2B760B93-AC7B-4F4E-AF5E-A9CB280B87F8}" srcOrd="0" destOrd="0" presId="urn:microsoft.com/office/officeart/2008/layout/HorizontalMultiLevelHierarchy"/>
    <dgm:cxn modelId="{CF4DF240-9E90-4E39-91D8-B435EF459EA6}" type="presParOf" srcId="{48F5B73D-9301-4846-B979-E5F95B1AD412}" destId="{7036739C-22C4-4441-9C05-3DB3755DE261}" srcOrd="1" destOrd="0" presId="urn:microsoft.com/office/officeart/2008/layout/HorizontalMultiLevelHierarchy"/>
    <dgm:cxn modelId="{712D57C4-BAF1-48B3-A0DA-8042584A15BB}" type="presParOf" srcId="{E657F928-C610-4D1C-A54E-A6695A61D8A5}" destId="{DEFC21CD-983D-4C7F-A28D-8EF58DF9978A}" srcOrd="2" destOrd="0" presId="urn:microsoft.com/office/officeart/2008/layout/HorizontalMultiLevelHierarchy"/>
    <dgm:cxn modelId="{03DEBDE0-5A59-4B5D-8E22-AC3E35F95329}" type="presParOf" srcId="{DEFC21CD-983D-4C7F-A28D-8EF58DF9978A}" destId="{4A1E0659-89B1-434F-9896-7E628B73F2BD}" srcOrd="0" destOrd="0" presId="urn:microsoft.com/office/officeart/2008/layout/HorizontalMultiLevelHierarchy"/>
    <dgm:cxn modelId="{24CC2F2F-344A-4762-899D-A24E9F521485}" type="presParOf" srcId="{E657F928-C610-4D1C-A54E-A6695A61D8A5}" destId="{DC0A70AE-B7C1-4330-BDF9-EE8375E7124E}" srcOrd="3" destOrd="0" presId="urn:microsoft.com/office/officeart/2008/layout/HorizontalMultiLevelHierarchy"/>
    <dgm:cxn modelId="{6F9D312D-8311-4211-A0C7-2996479E243D}" type="presParOf" srcId="{DC0A70AE-B7C1-4330-BDF9-EE8375E7124E}" destId="{26974AB4-DB08-4AEB-86EF-EC62A7084039}" srcOrd="0" destOrd="0" presId="urn:microsoft.com/office/officeart/2008/layout/HorizontalMultiLevelHierarchy"/>
    <dgm:cxn modelId="{6B6B91EA-8081-4C0E-8725-95C08A3DB65C}" type="presParOf" srcId="{DC0A70AE-B7C1-4330-BDF9-EE8375E7124E}" destId="{60C8ED21-748C-47FC-8E17-7E97831CBDE5}" srcOrd="1" destOrd="0" presId="urn:microsoft.com/office/officeart/2008/layout/HorizontalMultiLevelHierarchy"/>
    <dgm:cxn modelId="{B7092E45-7CC5-4B77-88FB-1F6F6220F974}" type="presParOf" srcId="{E657F928-C610-4D1C-A54E-A6695A61D8A5}" destId="{639CF755-792D-47AA-A937-2ED6C7918B3A}" srcOrd="4" destOrd="0" presId="urn:microsoft.com/office/officeart/2008/layout/HorizontalMultiLevelHierarchy"/>
    <dgm:cxn modelId="{86ABA876-A62F-4361-998C-4FF3D59D8626}" type="presParOf" srcId="{639CF755-792D-47AA-A937-2ED6C7918B3A}" destId="{0C08D94C-77B9-4AB1-9098-26C132012000}" srcOrd="0" destOrd="0" presId="urn:microsoft.com/office/officeart/2008/layout/HorizontalMultiLevelHierarchy"/>
    <dgm:cxn modelId="{216D42C2-8192-4D06-8437-4F97CC74D43B}" type="presParOf" srcId="{E657F928-C610-4D1C-A54E-A6695A61D8A5}" destId="{A71B72C7-0996-473F-A2CE-159BF49499EA}" srcOrd="5" destOrd="0" presId="urn:microsoft.com/office/officeart/2008/layout/HorizontalMultiLevelHierarchy"/>
    <dgm:cxn modelId="{CA925CB4-88CE-40CA-A1EB-A044CFF0AA25}" type="presParOf" srcId="{A71B72C7-0996-473F-A2CE-159BF49499EA}" destId="{95BD539C-53E6-4D64-BD86-C0554BC96AD4}" srcOrd="0" destOrd="0" presId="urn:microsoft.com/office/officeart/2008/layout/HorizontalMultiLevelHierarchy"/>
    <dgm:cxn modelId="{8B9A70BA-E3D9-42F1-A23C-ABFE8AB1550C}" type="presParOf" srcId="{A71B72C7-0996-473F-A2CE-159BF49499EA}" destId="{B95EFACB-1690-405A-8798-650431311AB2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8ACF3B-487A-4C39-8113-048FC0CB0611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A4E99D-5585-455D-818E-19488EB7FC4D}">
      <dgm:prSet phldrT="[Text]"/>
      <dgm:spPr/>
      <dgm:t>
        <a:bodyPr/>
        <a:lstStyle/>
        <a:p>
          <a:r>
            <a:rPr lang="sr-Latn-ME" dirty="0"/>
            <a:t>Nautical Sciences and Maritime Transport (80)</a:t>
          </a:r>
          <a:endParaRPr lang="en-US" dirty="0"/>
        </a:p>
      </dgm:t>
    </dgm:pt>
    <dgm:pt modelId="{FEA67DF0-002A-4FD8-9617-779EC319D2B6}" type="parTrans" cxnId="{E8D8E25C-FC04-43C4-8541-9953D9812313}">
      <dgm:prSet/>
      <dgm:spPr/>
      <dgm:t>
        <a:bodyPr/>
        <a:lstStyle/>
        <a:p>
          <a:endParaRPr lang="en-US"/>
        </a:p>
      </dgm:t>
    </dgm:pt>
    <dgm:pt modelId="{07B29439-D635-489B-B947-4AF2E1A30920}" type="sibTrans" cxnId="{E8D8E25C-FC04-43C4-8541-9953D9812313}">
      <dgm:prSet/>
      <dgm:spPr/>
      <dgm:t>
        <a:bodyPr/>
        <a:lstStyle/>
        <a:p>
          <a:endParaRPr lang="en-US"/>
        </a:p>
      </dgm:t>
    </dgm:pt>
    <dgm:pt modelId="{E58DAFAA-23C5-499F-841E-1FB34B29BFE9}">
      <dgm:prSet phldrT="[Text]"/>
      <dgm:spPr/>
      <dgm:t>
        <a:bodyPr/>
        <a:lstStyle/>
        <a:p>
          <a:r>
            <a:rPr lang="sr-Latn-ME" dirty="0"/>
            <a:t>Marine Engineering (60)</a:t>
          </a:r>
          <a:endParaRPr lang="en-US" dirty="0"/>
        </a:p>
      </dgm:t>
    </dgm:pt>
    <dgm:pt modelId="{C4C70882-6B77-4210-81DA-B1CA6E1F1AB5}" type="parTrans" cxnId="{DBC051BF-7150-4E99-BD6C-9149458AEF88}">
      <dgm:prSet/>
      <dgm:spPr/>
      <dgm:t>
        <a:bodyPr/>
        <a:lstStyle/>
        <a:p>
          <a:endParaRPr lang="en-US"/>
        </a:p>
      </dgm:t>
    </dgm:pt>
    <dgm:pt modelId="{03D3A786-36CC-45C0-8651-13CBF45C4A3C}" type="sibTrans" cxnId="{DBC051BF-7150-4E99-BD6C-9149458AEF88}">
      <dgm:prSet/>
      <dgm:spPr/>
      <dgm:t>
        <a:bodyPr/>
        <a:lstStyle/>
        <a:p>
          <a:endParaRPr lang="en-US"/>
        </a:p>
      </dgm:t>
    </dgm:pt>
    <dgm:pt modelId="{3D9489C7-E4C1-4697-838B-F0748503A106}">
      <dgm:prSet phldrT="[Text]"/>
      <dgm:spPr/>
      <dgm:t>
        <a:bodyPr/>
        <a:lstStyle/>
        <a:p>
          <a:r>
            <a:rPr lang="sr-Latn-ME" dirty="0"/>
            <a:t>Marine Electrical Engineering (60)</a:t>
          </a:r>
          <a:endParaRPr lang="en-US" dirty="0"/>
        </a:p>
      </dgm:t>
    </dgm:pt>
    <dgm:pt modelId="{AF1F8D47-020D-4C09-8401-CE19F35669A3}" type="parTrans" cxnId="{42F0C24E-89EB-4D6F-A060-3FD5CAD0CA4F}">
      <dgm:prSet/>
      <dgm:spPr/>
      <dgm:t>
        <a:bodyPr/>
        <a:lstStyle/>
        <a:p>
          <a:endParaRPr lang="en-US"/>
        </a:p>
      </dgm:t>
    </dgm:pt>
    <dgm:pt modelId="{74E9B2DC-EC71-4BC7-A176-1FCC868C0E09}" type="sibTrans" cxnId="{42F0C24E-89EB-4D6F-A060-3FD5CAD0CA4F}">
      <dgm:prSet/>
      <dgm:spPr/>
      <dgm:t>
        <a:bodyPr/>
        <a:lstStyle/>
        <a:p>
          <a:endParaRPr lang="en-US"/>
        </a:p>
      </dgm:t>
    </dgm:pt>
    <dgm:pt modelId="{49DDBE09-A635-4AC4-B0AF-34FC4750282F}">
      <dgm:prSet phldrT="[Text]"/>
      <dgm:spPr/>
      <dgm:t>
        <a:bodyPr/>
        <a:lstStyle/>
        <a:p>
          <a:r>
            <a:rPr lang="sr-Latn-ME" dirty="0"/>
            <a:t>Maritime Management and Logistics (60)</a:t>
          </a:r>
          <a:endParaRPr lang="en-US" dirty="0"/>
        </a:p>
      </dgm:t>
    </dgm:pt>
    <dgm:pt modelId="{2619CAD6-9226-4677-B4B0-92AE210AE9B3}" type="parTrans" cxnId="{FF78647C-1646-47BD-8080-A60CCAE5F1BA}">
      <dgm:prSet/>
      <dgm:spPr/>
      <dgm:t>
        <a:bodyPr/>
        <a:lstStyle/>
        <a:p>
          <a:endParaRPr lang="en-US"/>
        </a:p>
      </dgm:t>
    </dgm:pt>
    <dgm:pt modelId="{30C584D8-3A52-4F08-AB65-70F0CE90FE6E}" type="sibTrans" cxnId="{FF78647C-1646-47BD-8080-A60CCAE5F1BA}">
      <dgm:prSet/>
      <dgm:spPr/>
      <dgm:t>
        <a:bodyPr/>
        <a:lstStyle/>
        <a:p>
          <a:endParaRPr lang="en-US"/>
        </a:p>
      </dgm:t>
    </dgm:pt>
    <dgm:pt modelId="{8DF76340-C90A-4162-A589-3D8CD1BFF9AD}" type="pres">
      <dgm:prSet presAssocID="{908ACF3B-487A-4C39-8113-048FC0CB0611}" presName="Name0" presStyleCnt="0">
        <dgm:presLayoutVars>
          <dgm:chMax val="7"/>
          <dgm:chPref val="7"/>
          <dgm:dir/>
        </dgm:presLayoutVars>
      </dgm:prSet>
      <dgm:spPr/>
    </dgm:pt>
    <dgm:pt modelId="{BA33F56A-6D93-482E-8456-B781C9EDB792}" type="pres">
      <dgm:prSet presAssocID="{908ACF3B-487A-4C39-8113-048FC0CB0611}" presName="Name1" presStyleCnt="0"/>
      <dgm:spPr/>
    </dgm:pt>
    <dgm:pt modelId="{0C46D90D-B9AD-4E57-8CB3-24C045A0B232}" type="pres">
      <dgm:prSet presAssocID="{908ACF3B-487A-4C39-8113-048FC0CB0611}" presName="cycle" presStyleCnt="0"/>
      <dgm:spPr/>
    </dgm:pt>
    <dgm:pt modelId="{84D1E7D4-64CF-4BAC-824B-B5ACC0CBD67E}" type="pres">
      <dgm:prSet presAssocID="{908ACF3B-487A-4C39-8113-048FC0CB0611}" presName="srcNode" presStyleLbl="node1" presStyleIdx="0" presStyleCnt="4"/>
      <dgm:spPr/>
    </dgm:pt>
    <dgm:pt modelId="{3C93CEC4-203A-4874-B129-B0A8E11E8045}" type="pres">
      <dgm:prSet presAssocID="{908ACF3B-487A-4C39-8113-048FC0CB0611}" presName="conn" presStyleLbl="parChTrans1D2" presStyleIdx="0" presStyleCnt="1"/>
      <dgm:spPr/>
    </dgm:pt>
    <dgm:pt modelId="{1B5BDC21-A0E7-4080-9923-50EB8D5DE044}" type="pres">
      <dgm:prSet presAssocID="{908ACF3B-487A-4C39-8113-048FC0CB0611}" presName="extraNode" presStyleLbl="node1" presStyleIdx="0" presStyleCnt="4"/>
      <dgm:spPr/>
    </dgm:pt>
    <dgm:pt modelId="{2E8D4917-ABC7-44BB-9DF6-C44E3A12DB06}" type="pres">
      <dgm:prSet presAssocID="{908ACF3B-487A-4C39-8113-048FC0CB0611}" presName="dstNode" presStyleLbl="node1" presStyleIdx="0" presStyleCnt="4"/>
      <dgm:spPr/>
    </dgm:pt>
    <dgm:pt modelId="{6645A3A9-6A8E-45E3-8977-9B20A304A007}" type="pres">
      <dgm:prSet presAssocID="{28A4E99D-5585-455D-818E-19488EB7FC4D}" presName="text_1" presStyleLbl="node1" presStyleIdx="0" presStyleCnt="4">
        <dgm:presLayoutVars>
          <dgm:bulletEnabled val="1"/>
        </dgm:presLayoutVars>
      </dgm:prSet>
      <dgm:spPr/>
    </dgm:pt>
    <dgm:pt modelId="{E9CBDFD8-8FB5-47CD-8C8F-FCFB277DD9FF}" type="pres">
      <dgm:prSet presAssocID="{28A4E99D-5585-455D-818E-19488EB7FC4D}" presName="accent_1" presStyleCnt="0"/>
      <dgm:spPr/>
    </dgm:pt>
    <dgm:pt modelId="{C1DF462C-8FC0-46FF-976E-EB3FFEA48FBF}" type="pres">
      <dgm:prSet presAssocID="{28A4E99D-5585-455D-818E-19488EB7FC4D}" presName="accentRepeatNode" presStyleLbl="solidFgAcc1" presStyleIdx="0" presStyleCnt="4"/>
      <dgm:spPr/>
    </dgm:pt>
    <dgm:pt modelId="{4288645D-0017-492D-AE1C-79BD8A7E40A3}" type="pres">
      <dgm:prSet presAssocID="{E58DAFAA-23C5-499F-841E-1FB34B29BFE9}" presName="text_2" presStyleLbl="node1" presStyleIdx="1" presStyleCnt="4">
        <dgm:presLayoutVars>
          <dgm:bulletEnabled val="1"/>
        </dgm:presLayoutVars>
      </dgm:prSet>
      <dgm:spPr/>
    </dgm:pt>
    <dgm:pt modelId="{A5BE5A1F-0AB0-45F3-AE18-23BB76E74925}" type="pres">
      <dgm:prSet presAssocID="{E58DAFAA-23C5-499F-841E-1FB34B29BFE9}" presName="accent_2" presStyleCnt="0"/>
      <dgm:spPr/>
    </dgm:pt>
    <dgm:pt modelId="{E81B3017-1F7E-46F1-820C-18E60DE4E0D5}" type="pres">
      <dgm:prSet presAssocID="{E58DAFAA-23C5-499F-841E-1FB34B29BFE9}" presName="accentRepeatNode" presStyleLbl="solidFgAcc1" presStyleIdx="1" presStyleCnt="4" custLinFactNeighborX="-3702" custLinFactNeighborY="2595"/>
      <dgm:spPr/>
    </dgm:pt>
    <dgm:pt modelId="{FA7E7DEC-7C9F-41C5-AF90-D0011FA041D8}" type="pres">
      <dgm:prSet presAssocID="{3D9489C7-E4C1-4697-838B-F0748503A106}" presName="text_3" presStyleLbl="node1" presStyleIdx="2" presStyleCnt="4">
        <dgm:presLayoutVars>
          <dgm:bulletEnabled val="1"/>
        </dgm:presLayoutVars>
      </dgm:prSet>
      <dgm:spPr/>
    </dgm:pt>
    <dgm:pt modelId="{968577AD-18F9-4E83-AA49-83353B938C14}" type="pres">
      <dgm:prSet presAssocID="{3D9489C7-E4C1-4697-838B-F0748503A106}" presName="accent_3" presStyleCnt="0"/>
      <dgm:spPr/>
    </dgm:pt>
    <dgm:pt modelId="{02873FFC-321B-49B1-89E6-ABEFAD08C2A6}" type="pres">
      <dgm:prSet presAssocID="{3D9489C7-E4C1-4697-838B-F0748503A106}" presName="accentRepeatNode" presStyleLbl="solidFgAcc1" presStyleIdx="2" presStyleCnt="4"/>
      <dgm:spPr/>
    </dgm:pt>
    <dgm:pt modelId="{122CD9DE-3EB7-43E3-8041-991950258E16}" type="pres">
      <dgm:prSet presAssocID="{49DDBE09-A635-4AC4-B0AF-34FC4750282F}" presName="text_4" presStyleLbl="node1" presStyleIdx="3" presStyleCnt="4">
        <dgm:presLayoutVars>
          <dgm:bulletEnabled val="1"/>
        </dgm:presLayoutVars>
      </dgm:prSet>
      <dgm:spPr/>
    </dgm:pt>
    <dgm:pt modelId="{3B558B96-B031-45ED-B6ED-003F745C8B02}" type="pres">
      <dgm:prSet presAssocID="{49DDBE09-A635-4AC4-B0AF-34FC4750282F}" presName="accent_4" presStyleCnt="0"/>
      <dgm:spPr/>
    </dgm:pt>
    <dgm:pt modelId="{75A3B0E2-BDF8-4A8B-ACA6-6D6CF0C7E78C}" type="pres">
      <dgm:prSet presAssocID="{49DDBE09-A635-4AC4-B0AF-34FC4750282F}" presName="accentRepeatNode" presStyleLbl="solidFgAcc1" presStyleIdx="3" presStyleCnt="4"/>
      <dgm:spPr/>
    </dgm:pt>
  </dgm:ptLst>
  <dgm:cxnLst>
    <dgm:cxn modelId="{37150A19-E557-4DCC-A6BA-E51E10BCAF9B}" type="presOf" srcId="{E58DAFAA-23C5-499F-841E-1FB34B29BFE9}" destId="{4288645D-0017-492D-AE1C-79BD8A7E40A3}" srcOrd="0" destOrd="0" presId="urn:microsoft.com/office/officeart/2008/layout/VerticalCurvedList"/>
    <dgm:cxn modelId="{D87AA633-09F6-4FA4-82F4-1B4C4CE2C269}" type="presOf" srcId="{49DDBE09-A635-4AC4-B0AF-34FC4750282F}" destId="{122CD9DE-3EB7-43E3-8041-991950258E16}" srcOrd="0" destOrd="0" presId="urn:microsoft.com/office/officeart/2008/layout/VerticalCurvedList"/>
    <dgm:cxn modelId="{E8D8E25C-FC04-43C4-8541-9953D9812313}" srcId="{908ACF3B-487A-4C39-8113-048FC0CB0611}" destId="{28A4E99D-5585-455D-818E-19488EB7FC4D}" srcOrd="0" destOrd="0" parTransId="{FEA67DF0-002A-4FD8-9617-779EC319D2B6}" sibTransId="{07B29439-D635-489B-B947-4AF2E1A30920}"/>
    <dgm:cxn modelId="{42F0C24E-89EB-4D6F-A060-3FD5CAD0CA4F}" srcId="{908ACF3B-487A-4C39-8113-048FC0CB0611}" destId="{3D9489C7-E4C1-4697-838B-F0748503A106}" srcOrd="2" destOrd="0" parTransId="{AF1F8D47-020D-4C09-8401-CE19F35669A3}" sibTransId="{74E9B2DC-EC71-4BC7-A176-1FCC868C0E09}"/>
    <dgm:cxn modelId="{FF78647C-1646-47BD-8080-A60CCAE5F1BA}" srcId="{908ACF3B-487A-4C39-8113-048FC0CB0611}" destId="{49DDBE09-A635-4AC4-B0AF-34FC4750282F}" srcOrd="3" destOrd="0" parTransId="{2619CAD6-9226-4677-B4B0-92AE210AE9B3}" sibTransId="{30C584D8-3A52-4F08-AB65-70F0CE90FE6E}"/>
    <dgm:cxn modelId="{2A808B86-D855-4309-B966-FB88874431B3}" type="presOf" srcId="{07B29439-D635-489B-B947-4AF2E1A30920}" destId="{3C93CEC4-203A-4874-B129-B0A8E11E8045}" srcOrd="0" destOrd="0" presId="urn:microsoft.com/office/officeart/2008/layout/VerticalCurvedList"/>
    <dgm:cxn modelId="{08F26288-0DD6-4783-9E8C-0947FDA86502}" type="presOf" srcId="{3D9489C7-E4C1-4697-838B-F0748503A106}" destId="{FA7E7DEC-7C9F-41C5-AF90-D0011FA041D8}" srcOrd="0" destOrd="0" presId="urn:microsoft.com/office/officeart/2008/layout/VerticalCurvedList"/>
    <dgm:cxn modelId="{66D79FA6-90F4-4EFE-8827-22B37E4E0C0C}" type="presOf" srcId="{28A4E99D-5585-455D-818E-19488EB7FC4D}" destId="{6645A3A9-6A8E-45E3-8977-9B20A304A007}" srcOrd="0" destOrd="0" presId="urn:microsoft.com/office/officeart/2008/layout/VerticalCurvedList"/>
    <dgm:cxn modelId="{DBC051BF-7150-4E99-BD6C-9149458AEF88}" srcId="{908ACF3B-487A-4C39-8113-048FC0CB0611}" destId="{E58DAFAA-23C5-499F-841E-1FB34B29BFE9}" srcOrd="1" destOrd="0" parTransId="{C4C70882-6B77-4210-81DA-B1CA6E1F1AB5}" sibTransId="{03D3A786-36CC-45C0-8651-13CBF45C4A3C}"/>
    <dgm:cxn modelId="{6BBB7FEA-74FC-4E4C-85B9-07B0043EE8B2}" type="presOf" srcId="{908ACF3B-487A-4C39-8113-048FC0CB0611}" destId="{8DF76340-C90A-4162-A589-3D8CD1BFF9AD}" srcOrd="0" destOrd="0" presId="urn:microsoft.com/office/officeart/2008/layout/VerticalCurvedList"/>
    <dgm:cxn modelId="{4008467F-A360-490D-B5AE-C36B1D14B8B6}" type="presParOf" srcId="{8DF76340-C90A-4162-A589-3D8CD1BFF9AD}" destId="{BA33F56A-6D93-482E-8456-B781C9EDB792}" srcOrd="0" destOrd="0" presId="urn:microsoft.com/office/officeart/2008/layout/VerticalCurvedList"/>
    <dgm:cxn modelId="{94A2AC93-D6D3-427F-B7F2-285725EDF979}" type="presParOf" srcId="{BA33F56A-6D93-482E-8456-B781C9EDB792}" destId="{0C46D90D-B9AD-4E57-8CB3-24C045A0B232}" srcOrd="0" destOrd="0" presId="urn:microsoft.com/office/officeart/2008/layout/VerticalCurvedList"/>
    <dgm:cxn modelId="{878FE0EB-883F-4460-ABEF-66A5CA9A4B97}" type="presParOf" srcId="{0C46D90D-B9AD-4E57-8CB3-24C045A0B232}" destId="{84D1E7D4-64CF-4BAC-824B-B5ACC0CBD67E}" srcOrd="0" destOrd="0" presId="urn:microsoft.com/office/officeart/2008/layout/VerticalCurvedList"/>
    <dgm:cxn modelId="{B317C29E-ED09-4B1F-8493-CF60FF82D4D9}" type="presParOf" srcId="{0C46D90D-B9AD-4E57-8CB3-24C045A0B232}" destId="{3C93CEC4-203A-4874-B129-B0A8E11E8045}" srcOrd="1" destOrd="0" presId="urn:microsoft.com/office/officeart/2008/layout/VerticalCurvedList"/>
    <dgm:cxn modelId="{BC854244-1BAC-47EF-ADEF-7988387CB9AA}" type="presParOf" srcId="{0C46D90D-B9AD-4E57-8CB3-24C045A0B232}" destId="{1B5BDC21-A0E7-4080-9923-50EB8D5DE044}" srcOrd="2" destOrd="0" presId="urn:microsoft.com/office/officeart/2008/layout/VerticalCurvedList"/>
    <dgm:cxn modelId="{4BBFB987-249A-4EF7-BB34-7673F61EC473}" type="presParOf" srcId="{0C46D90D-B9AD-4E57-8CB3-24C045A0B232}" destId="{2E8D4917-ABC7-44BB-9DF6-C44E3A12DB06}" srcOrd="3" destOrd="0" presId="urn:microsoft.com/office/officeart/2008/layout/VerticalCurvedList"/>
    <dgm:cxn modelId="{576D0842-CFD0-4944-97EE-54F5C388A73F}" type="presParOf" srcId="{BA33F56A-6D93-482E-8456-B781C9EDB792}" destId="{6645A3A9-6A8E-45E3-8977-9B20A304A007}" srcOrd="1" destOrd="0" presId="urn:microsoft.com/office/officeart/2008/layout/VerticalCurvedList"/>
    <dgm:cxn modelId="{12E6CABA-1F05-4AF7-A560-2FF59C011DC5}" type="presParOf" srcId="{BA33F56A-6D93-482E-8456-B781C9EDB792}" destId="{E9CBDFD8-8FB5-47CD-8C8F-FCFB277DD9FF}" srcOrd="2" destOrd="0" presId="urn:microsoft.com/office/officeart/2008/layout/VerticalCurvedList"/>
    <dgm:cxn modelId="{43B22F0A-68D1-413C-BA2C-DAEE18EF8225}" type="presParOf" srcId="{E9CBDFD8-8FB5-47CD-8C8F-FCFB277DD9FF}" destId="{C1DF462C-8FC0-46FF-976E-EB3FFEA48FBF}" srcOrd="0" destOrd="0" presId="urn:microsoft.com/office/officeart/2008/layout/VerticalCurvedList"/>
    <dgm:cxn modelId="{CB741C6E-588C-4590-9E08-565CB4248A84}" type="presParOf" srcId="{BA33F56A-6D93-482E-8456-B781C9EDB792}" destId="{4288645D-0017-492D-AE1C-79BD8A7E40A3}" srcOrd="3" destOrd="0" presId="urn:microsoft.com/office/officeart/2008/layout/VerticalCurvedList"/>
    <dgm:cxn modelId="{956E4D16-C808-4E68-8B92-C9F32678B3FD}" type="presParOf" srcId="{BA33F56A-6D93-482E-8456-B781C9EDB792}" destId="{A5BE5A1F-0AB0-45F3-AE18-23BB76E74925}" srcOrd="4" destOrd="0" presId="urn:microsoft.com/office/officeart/2008/layout/VerticalCurvedList"/>
    <dgm:cxn modelId="{86A8D3C1-7595-4651-A9DA-72C57EEACAEF}" type="presParOf" srcId="{A5BE5A1F-0AB0-45F3-AE18-23BB76E74925}" destId="{E81B3017-1F7E-46F1-820C-18E60DE4E0D5}" srcOrd="0" destOrd="0" presId="urn:microsoft.com/office/officeart/2008/layout/VerticalCurvedList"/>
    <dgm:cxn modelId="{10890B36-FE21-4BA0-A1DE-70344AD8E8C0}" type="presParOf" srcId="{BA33F56A-6D93-482E-8456-B781C9EDB792}" destId="{FA7E7DEC-7C9F-41C5-AF90-D0011FA041D8}" srcOrd="5" destOrd="0" presId="urn:microsoft.com/office/officeart/2008/layout/VerticalCurvedList"/>
    <dgm:cxn modelId="{EFA4BEFC-37E1-423D-A06C-F9F1BDF2767D}" type="presParOf" srcId="{BA33F56A-6D93-482E-8456-B781C9EDB792}" destId="{968577AD-18F9-4E83-AA49-83353B938C14}" srcOrd="6" destOrd="0" presId="urn:microsoft.com/office/officeart/2008/layout/VerticalCurvedList"/>
    <dgm:cxn modelId="{3469D39F-DEB2-452A-BD85-1EEC4721D10B}" type="presParOf" srcId="{968577AD-18F9-4E83-AA49-83353B938C14}" destId="{02873FFC-321B-49B1-89E6-ABEFAD08C2A6}" srcOrd="0" destOrd="0" presId="urn:microsoft.com/office/officeart/2008/layout/VerticalCurvedList"/>
    <dgm:cxn modelId="{AF9D5B9A-75CF-4ABA-ADB2-7C75D824EEFF}" type="presParOf" srcId="{BA33F56A-6D93-482E-8456-B781C9EDB792}" destId="{122CD9DE-3EB7-43E3-8041-991950258E16}" srcOrd="7" destOrd="0" presId="urn:microsoft.com/office/officeart/2008/layout/VerticalCurvedList"/>
    <dgm:cxn modelId="{AA6B672A-A87E-4C5D-BAE8-7D6F7DD0ABFB}" type="presParOf" srcId="{BA33F56A-6D93-482E-8456-B781C9EDB792}" destId="{3B558B96-B031-45ED-B6ED-003F745C8B02}" srcOrd="8" destOrd="0" presId="urn:microsoft.com/office/officeart/2008/layout/VerticalCurvedList"/>
    <dgm:cxn modelId="{39A9F411-24F6-4B0A-AE88-216D7D7DA052}" type="presParOf" srcId="{3B558B96-B031-45ED-B6ED-003F745C8B02}" destId="{75A3B0E2-BDF8-4A8B-ACA6-6D6CF0C7E78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9CF755-792D-47AA-A937-2ED6C7918B3A}">
      <dsp:nvSpPr>
        <dsp:cNvPr id="0" name=""/>
        <dsp:cNvSpPr/>
      </dsp:nvSpPr>
      <dsp:spPr>
        <a:xfrm>
          <a:off x="2536671" y="2930408"/>
          <a:ext cx="661886" cy="171842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30943" y="0"/>
              </a:lnTo>
              <a:lnTo>
                <a:pt x="330943" y="1718429"/>
              </a:lnTo>
              <a:lnTo>
                <a:pt x="661886" y="1718429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2821577" y="3743585"/>
        <a:ext cx="92074" cy="92074"/>
      </dsp:txXfrm>
    </dsp:sp>
    <dsp:sp modelId="{DEFC21CD-983D-4C7F-A28D-8EF58DF9978A}">
      <dsp:nvSpPr>
        <dsp:cNvPr id="0" name=""/>
        <dsp:cNvSpPr/>
      </dsp:nvSpPr>
      <dsp:spPr>
        <a:xfrm>
          <a:off x="2536671" y="2884688"/>
          <a:ext cx="66188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30943" y="45720"/>
              </a:lnTo>
              <a:lnTo>
                <a:pt x="330943" y="83171"/>
              </a:lnTo>
              <a:lnTo>
                <a:pt x="661886" y="8317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51040" y="2913834"/>
        <a:ext cx="33147" cy="33147"/>
      </dsp:txXfrm>
    </dsp:sp>
    <dsp:sp modelId="{C87EC485-DEB8-4E92-B863-DBC8639CA12E}">
      <dsp:nvSpPr>
        <dsp:cNvPr id="0" name=""/>
        <dsp:cNvSpPr/>
      </dsp:nvSpPr>
      <dsp:spPr>
        <a:xfrm>
          <a:off x="2536671" y="1255161"/>
          <a:ext cx="661886" cy="1675246"/>
        </a:xfrm>
        <a:custGeom>
          <a:avLst/>
          <a:gdLst/>
          <a:ahLst/>
          <a:cxnLst/>
          <a:rect l="0" t="0" r="0" b="0"/>
          <a:pathLst>
            <a:path>
              <a:moveTo>
                <a:pt x="0" y="1675246"/>
              </a:moveTo>
              <a:lnTo>
                <a:pt x="330943" y="1675246"/>
              </a:lnTo>
              <a:lnTo>
                <a:pt x="330943" y="0"/>
              </a:lnTo>
              <a:lnTo>
                <a:pt x="661886" y="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2822583" y="2047753"/>
        <a:ext cx="90063" cy="90063"/>
      </dsp:txXfrm>
    </dsp:sp>
    <dsp:sp modelId="{84B0D0B0-9B88-4ED0-BAED-C8823831F3AC}">
      <dsp:nvSpPr>
        <dsp:cNvPr id="0" name=""/>
        <dsp:cNvSpPr/>
      </dsp:nvSpPr>
      <dsp:spPr>
        <a:xfrm rot="16200000">
          <a:off x="-950514" y="2373630"/>
          <a:ext cx="5860816" cy="11135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3 </a:t>
          </a:r>
          <a:r>
            <a:rPr lang="sr-Latn-ME" sz="6500" kern="1200" dirty="0"/>
            <a:t>study levels</a:t>
          </a:r>
          <a:endParaRPr lang="en-US" sz="6500" kern="1200" dirty="0"/>
        </a:p>
      </dsp:txBody>
      <dsp:txXfrm>
        <a:off x="-950514" y="2373630"/>
        <a:ext cx="5860816" cy="1113555"/>
      </dsp:txXfrm>
    </dsp:sp>
    <dsp:sp modelId="{2B760B93-AC7B-4F4E-AF5E-A9CB280B87F8}">
      <dsp:nvSpPr>
        <dsp:cNvPr id="0" name=""/>
        <dsp:cNvSpPr/>
      </dsp:nvSpPr>
      <dsp:spPr>
        <a:xfrm>
          <a:off x="3198557" y="537185"/>
          <a:ext cx="3693003" cy="14359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ME" sz="2400" b="1" kern="1200" dirty="0"/>
            <a:t>UNDERGRADUATE STUDIES</a:t>
          </a:r>
          <a:endParaRPr lang="en-US" sz="2400" b="1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400" kern="1200" dirty="0"/>
            <a:t>3 </a:t>
          </a:r>
          <a:r>
            <a:rPr lang="sr-Latn-ME" sz="2400" kern="1200" dirty="0"/>
            <a:t>years</a:t>
          </a:r>
          <a:r>
            <a:rPr lang="en-US" sz="2400" kern="1200" dirty="0"/>
            <a:t> (6 </a:t>
          </a:r>
          <a:r>
            <a:rPr lang="en-US" sz="2400" kern="1200" dirty="0" err="1"/>
            <a:t>semest</a:t>
          </a:r>
          <a:r>
            <a:rPr lang="sr-Latn-ME" sz="2400" kern="1200" dirty="0"/>
            <a:t>ers</a:t>
          </a:r>
          <a:r>
            <a:rPr lang="en-US" sz="2400" kern="1200" dirty="0"/>
            <a:t>)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400" kern="1200" dirty="0"/>
            <a:t>180 ECTS </a:t>
          </a:r>
        </a:p>
      </dsp:txBody>
      <dsp:txXfrm>
        <a:off x="3198557" y="537185"/>
        <a:ext cx="3693003" cy="1435951"/>
      </dsp:txXfrm>
    </dsp:sp>
    <dsp:sp modelId="{26974AB4-DB08-4AEB-86EF-EC62A7084039}">
      <dsp:nvSpPr>
        <dsp:cNvPr id="0" name=""/>
        <dsp:cNvSpPr/>
      </dsp:nvSpPr>
      <dsp:spPr>
        <a:xfrm>
          <a:off x="3198557" y="2251526"/>
          <a:ext cx="3652460" cy="143266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MASTER S</a:t>
          </a:r>
          <a:r>
            <a:rPr lang="sr-Latn-ME" sz="2400" b="1" kern="1200" dirty="0"/>
            <a:t>TUDIES</a:t>
          </a:r>
          <a:endParaRPr lang="en-US" sz="2400" b="1" kern="1200" dirty="0"/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2 </a:t>
          </a:r>
          <a:r>
            <a:rPr lang="sr-Latn-ME" sz="2400" kern="1200" dirty="0"/>
            <a:t>years</a:t>
          </a:r>
          <a:r>
            <a:rPr lang="en-US" sz="2400" kern="1200" dirty="0"/>
            <a:t> (4 </a:t>
          </a:r>
          <a:r>
            <a:rPr lang="en-US" sz="2400" kern="1200" dirty="0" err="1"/>
            <a:t>seme</a:t>
          </a:r>
          <a:r>
            <a:rPr lang="sr-Latn-ME" sz="2400" kern="1200" dirty="0"/>
            <a:t>sters</a:t>
          </a:r>
          <a:r>
            <a:rPr lang="en-US" sz="2400" kern="1200" dirty="0"/>
            <a:t>)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400" kern="1200" dirty="0"/>
            <a:t>120 ECTS </a:t>
          </a:r>
        </a:p>
      </dsp:txBody>
      <dsp:txXfrm>
        <a:off x="3198557" y="2251526"/>
        <a:ext cx="3652460" cy="1432666"/>
      </dsp:txXfrm>
    </dsp:sp>
    <dsp:sp modelId="{95BD539C-53E6-4D64-BD86-C0554BC96AD4}">
      <dsp:nvSpPr>
        <dsp:cNvPr id="0" name=""/>
        <dsp:cNvSpPr/>
      </dsp:nvSpPr>
      <dsp:spPr>
        <a:xfrm>
          <a:off x="3198557" y="3962581"/>
          <a:ext cx="3652460" cy="137251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PHD STUDIES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3 </a:t>
          </a:r>
          <a:r>
            <a:rPr lang="sr-Latn-ME" sz="2400" kern="1200" dirty="0"/>
            <a:t>years</a:t>
          </a:r>
          <a:r>
            <a:rPr lang="en-US" sz="2400" kern="1200" dirty="0"/>
            <a:t> (6 </a:t>
          </a:r>
          <a:r>
            <a:rPr lang="en-US" sz="2400" kern="1200" dirty="0" err="1"/>
            <a:t>semest</a:t>
          </a:r>
          <a:r>
            <a:rPr lang="sr-Latn-ME" sz="2400" kern="1200" dirty="0"/>
            <a:t>ers</a:t>
          </a:r>
          <a:r>
            <a:rPr lang="en-US" sz="2400" kern="1200" dirty="0"/>
            <a:t>)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2400" kern="1200" dirty="0"/>
            <a:t>180 ECTS </a:t>
          </a:r>
        </a:p>
      </dsp:txBody>
      <dsp:txXfrm>
        <a:off x="3198557" y="3962581"/>
        <a:ext cx="3652460" cy="13725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93CEC4-203A-4874-B129-B0A8E11E8045}">
      <dsp:nvSpPr>
        <dsp:cNvPr id="0" name=""/>
        <dsp:cNvSpPr/>
      </dsp:nvSpPr>
      <dsp:spPr>
        <a:xfrm>
          <a:off x="-5697732" y="-872153"/>
          <a:ext cx="6783572" cy="6783572"/>
        </a:xfrm>
        <a:prstGeom prst="blockArc">
          <a:avLst>
            <a:gd name="adj1" fmla="val 18900000"/>
            <a:gd name="adj2" fmla="val 2700000"/>
            <a:gd name="adj3" fmla="val 318"/>
          </a:avLst>
        </a:pr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45A3A9-6A8E-45E3-8977-9B20A304A007}">
      <dsp:nvSpPr>
        <dsp:cNvPr id="0" name=""/>
        <dsp:cNvSpPr/>
      </dsp:nvSpPr>
      <dsp:spPr>
        <a:xfrm>
          <a:off x="568388" y="387418"/>
          <a:ext cx="7285211" cy="7752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5347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ME" sz="2700" kern="1200" dirty="0"/>
            <a:t>Nautical Sciences and Maritime Transport (80)</a:t>
          </a:r>
          <a:endParaRPr lang="en-US" sz="2700" kern="1200" dirty="0"/>
        </a:p>
      </dsp:txBody>
      <dsp:txXfrm>
        <a:off x="568388" y="387418"/>
        <a:ext cx="7285211" cy="775240"/>
      </dsp:txXfrm>
    </dsp:sp>
    <dsp:sp modelId="{C1DF462C-8FC0-46FF-976E-EB3FFEA48FBF}">
      <dsp:nvSpPr>
        <dsp:cNvPr id="0" name=""/>
        <dsp:cNvSpPr/>
      </dsp:nvSpPr>
      <dsp:spPr>
        <a:xfrm>
          <a:off x="83863" y="290513"/>
          <a:ext cx="969050" cy="9690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88645D-0017-492D-AE1C-79BD8A7E40A3}">
      <dsp:nvSpPr>
        <dsp:cNvPr id="0" name=""/>
        <dsp:cNvSpPr/>
      </dsp:nvSpPr>
      <dsp:spPr>
        <a:xfrm>
          <a:off x="1012852" y="1550481"/>
          <a:ext cx="6840748" cy="7752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5347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ME" sz="2700" kern="1200" dirty="0"/>
            <a:t>Marine Engineering (60)</a:t>
          </a:r>
          <a:endParaRPr lang="en-US" sz="2700" kern="1200" dirty="0"/>
        </a:p>
      </dsp:txBody>
      <dsp:txXfrm>
        <a:off x="1012852" y="1550481"/>
        <a:ext cx="6840748" cy="775240"/>
      </dsp:txXfrm>
    </dsp:sp>
    <dsp:sp modelId="{E81B3017-1F7E-46F1-820C-18E60DE4E0D5}">
      <dsp:nvSpPr>
        <dsp:cNvPr id="0" name=""/>
        <dsp:cNvSpPr/>
      </dsp:nvSpPr>
      <dsp:spPr>
        <a:xfrm>
          <a:off x="492452" y="1478722"/>
          <a:ext cx="969050" cy="9690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7E7DEC-7C9F-41C5-AF90-D0011FA041D8}">
      <dsp:nvSpPr>
        <dsp:cNvPr id="0" name=""/>
        <dsp:cNvSpPr/>
      </dsp:nvSpPr>
      <dsp:spPr>
        <a:xfrm>
          <a:off x="1012852" y="2713543"/>
          <a:ext cx="6840748" cy="7752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5347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ME" sz="2700" kern="1200" dirty="0"/>
            <a:t>Marine Electrical Engineering (60)</a:t>
          </a:r>
          <a:endParaRPr lang="en-US" sz="2700" kern="1200" dirty="0"/>
        </a:p>
      </dsp:txBody>
      <dsp:txXfrm>
        <a:off x="1012852" y="2713543"/>
        <a:ext cx="6840748" cy="775240"/>
      </dsp:txXfrm>
    </dsp:sp>
    <dsp:sp modelId="{02873FFC-321B-49B1-89E6-ABEFAD08C2A6}">
      <dsp:nvSpPr>
        <dsp:cNvPr id="0" name=""/>
        <dsp:cNvSpPr/>
      </dsp:nvSpPr>
      <dsp:spPr>
        <a:xfrm>
          <a:off x="528326" y="2616638"/>
          <a:ext cx="969050" cy="9690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2CD9DE-3EB7-43E3-8041-991950258E16}">
      <dsp:nvSpPr>
        <dsp:cNvPr id="0" name=""/>
        <dsp:cNvSpPr/>
      </dsp:nvSpPr>
      <dsp:spPr>
        <a:xfrm>
          <a:off x="568388" y="3876605"/>
          <a:ext cx="7285211" cy="77524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15347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Latn-ME" sz="2700" kern="1200" dirty="0"/>
            <a:t>Maritime Management and Logistics (60)</a:t>
          </a:r>
          <a:endParaRPr lang="en-US" sz="2700" kern="1200" dirty="0"/>
        </a:p>
      </dsp:txBody>
      <dsp:txXfrm>
        <a:off x="568388" y="3876605"/>
        <a:ext cx="7285211" cy="775240"/>
      </dsp:txXfrm>
    </dsp:sp>
    <dsp:sp modelId="{75A3B0E2-BDF8-4A8B-ACA6-6D6CF0C7E78C}">
      <dsp:nvSpPr>
        <dsp:cNvPr id="0" name=""/>
        <dsp:cNvSpPr/>
      </dsp:nvSpPr>
      <dsp:spPr>
        <a:xfrm>
          <a:off x="83863" y="3779700"/>
          <a:ext cx="969050" cy="96905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04CD06-43B2-4E4B-AC6E-067B5CD4BF1F}" type="datetimeFigureOut">
              <a:rPr lang="en-US" smtClean="0"/>
              <a:t>03-Mar-23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69E04-9B46-45BA-B915-7CB9FBEB8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046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69E04-9B46-45BA-B915-7CB9FBEB817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40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96260" y="1749245"/>
            <a:ext cx="7772400" cy="137434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3600">
                <a:solidFill>
                  <a:srgbClr val="D68B1C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0605" y="3887115"/>
            <a:ext cx="6400800" cy="1068935"/>
          </a:xfrm>
        </p:spPr>
        <p:txBody>
          <a:bodyPr>
            <a:normAutofit/>
          </a:bodyPr>
          <a:lstStyle>
            <a:lvl1pPr marL="0" indent="0" algn="r">
              <a:buNone/>
              <a:defRPr sz="28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</a:t>
            </a:r>
          </a:p>
          <a:p>
            <a:r>
              <a:rPr lang="en-US" dirty="0"/>
              <a:t>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03-Mar-23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75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03-Mar-23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07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03-Mar-23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665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03-Mar-23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6099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670" y="222195"/>
            <a:ext cx="8229600" cy="763525"/>
          </a:xfrm>
        </p:spPr>
        <p:txBody>
          <a:bodyPr>
            <a:normAutofit/>
          </a:bodyPr>
          <a:lstStyle>
            <a:lvl1pPr algn="r">
              <a:defRPr sz="3600">
                <a:solidFill>
                  <a:srgbClr val="D68B1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670" y="1138425"/>
            <a:ext cx="8229600" cy="5039265"/>
          </a:xfrm>
        </p:spPr>
        <p:txBody>
          <a:bodyPr/>
          <a:lstStyle>
            <a:lvl1pPr>
              <a:defRPr sz="28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3pPr>
            <a:lvl4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4pPr>
            <a:lvl5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03-Mar-23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471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1544" y="374901"/>
            <a:ext cx="7016195" cy="916230"/>
          </a:xfrm>
        </p:spPr>
        <p:txBody>
          <a:bodyPr>
            <a:normAutofit/>
          </a:bodyPr>
          <a:lstStyle>
            <a:lvl1pPr algn="l">
              <a:defRPr sz="3600">
                <a:solidFill>
                  <a:srgbClr val="D68B1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1545" y="1291130"/>
            <a:ext cx="7016195" cy="4528708"/>
          </a:xfrm>
        </p:spPr>
        <p:txBody>
          <a:bodyPr/>
          <a:lstStyle>
            <a:lvl1pPr>
              <a:defRPr sz="28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2pPr>
            <a:lvl3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3pPr>
            <a:lvl4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4pPr>
            <a:lvl5pPr>
              <a:defRPr>
                <a:solidFill>
                  <a:schemeClr val="tx2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03-Mar-23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1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03-Mar-23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441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03-Mar-23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91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5" y="300835"/>
            <a:ext cx="8229600" cy="532180"/>
          </a:xfrm>
        </p:spPr>
        <p:txBody>
          <a:bodyPr>
            <a:normAutofit/>
          </a:bodyPr>
          <a:lstStyle>
            <a:lvl1pPr algn="r">
              <a:defRPr sz="3600">
                <a:solidFill>
                  <a:srgbClr val="D68B1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8140" y="1272087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40" y="1901950"/>
            <a:ext cx="4040188" cy="3035058"/>
          </a:xfrm>
        </p:spPr>
        <p:txBody>
          <a:bodyPr/>
          <a:lstStyle>
            <a:lvl1pPr>
              <a:defRPr sz="24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20000"/>
                    <a:lumOff val="80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20000"/>
                    <a:lumOff val="80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20000"/>
                    <a:lumOff val="8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53260" y="1272087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3260" y="1901950"/>
            <a:ext cx="4041775" cy="3035058"/>
          </a:xfrm>
        </p:spPr>
        <p:txBody>
          <a:bodyPr/>
          <a:lstStyle>
            <a:lvl1pPr>
              <a:defRPr sz="240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  <a:lvl2pPr>
              <a:defRPr sz="2000">
                <a:solidFill>
                  <a:schemeClr val="tx2">
                    <a:lumMod val="20000"/>
                    <a:lumOff val="80000"/>
                  </a:schemeClr>
                </a:solidFill>
              </a:defRPr>
            </a:lvl2pPr>
            <a:lvl3pPr>
              <a:defRPr sz="1800">
                <a:solidFill>
                  <a:schemeClr val="tx2">
                    <a:lumMod val="20000"/>
                    <a:lumOff val="80000"/>
                  </a:schemeClr>
                </a:solidFill>
              </a:defRPr>
            </a:lvl3pPr>
            <a:lvl4pPr>
              <a:defRPr sz="1600">
                <a:solidFill>
                  <a:schemeClr val="tx2">
                    <a:lumMod val="20000"/>
                    <a:lumOff val="80000"/>
                  </a:schemeClr>
                </a:solidFill>
              </a:defRPr>
            </a:lvl4pPr>
            <a:lvl5pPr>
              <a:defRPr sz="1600">
                <a:solidFill>
                  <a:schemeClr val="tx2">
                    <a:lumMod val="20000"/>
                    <a:lumOff val="8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03-Mar-23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11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03-Mar-23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731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03-Mar-23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864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03-Mar-23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52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03-Mar-23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039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76545" y="1545956"/>
            <a:ext cx="4886559" cy="1679755"/>
          </a:xfrm>
        </p:spPr>
        <p:txBody>
          <a:bodyPr>
            <a:noAutofit/>
          </a:bodyPr>
          <a:lstStyle/>
          <a:p>
            <a:pPr algn="l"/>
            <a:r>
              <a:rPr lang="sr-Latn-ME" sz="4000" b="1" dirty="0"/>
              <a:t>MARITIME EDUCATION AND TRAINING IN MONTENEGRO</a:t>
            </a:r>
            <a:endParaRPr lang="en-US" sz="4000" b="1" dirty="0"/>
          </a:p>
        </p:txBody>
      </p:sp>
      <p:pic>
        <p:nvPicPr>
          <p:cNvPr id="7170" name="Picture 2" descr="POMORSKI FAKULTET KOTOR NA USLUZI MATURANTIMA I BUDUĆIM STUDENTIMA I PUTEM  ONLAJN PROMOCIJA - Radio Kotor">
            <a:extLst>
              <a:ext uri="{FF2B5EF4-FFF2-40B4-BE49-F238E27FC236}">
                <a16:creationId xmlns:a16="http://schemas.microsoft.com/office/drawing/2014/main" id="{C8CF576C-DC60-4385-A037-5F0A88AD9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419" y="3955429"/>
            <a:ext cx="4282848" cy="285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7A9154-D773-4CBD-905A-46B44F7655C8}"/>
              </a:ext>
            </a:extLst>
          </p:cNvPr>
          <p:cNvSpPr txBox="1"/>
          <p:nvPr/>
        </p:nvSpPr>
        <p:spPr>
          <a:xfrm>
            <a:off x="4376545" y="103879"/>
            <a:ext cx="48745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</a:rPr>
              <a:t>CEMA Conference</a:t>
            </a:r>
          </a:p>
          <a:p>
            <a:pPr algn="ctr"/>
            <a:r>
              <a:rPr lang="en-GB" sz="3200" dirty="0">
                <a:solidFill>
                  <a:schemeClr val="bg1"/>
                </a:solidFill>
              </a:rPr>
              <a:t>Durres, </a:t>
            </a:r>
            <a:r>
              <a:rPr lang="sr-Latn-ME" sz="3200" dirty="0">
                <a:solidFill>
                  <a:schemeClr val="bg1"/>
                </a:solidFill>
              </a:rPr>
              <a:t> 6 M</a:t>
            </a:r>
            <a:r>
              <a:rPr lang="en-GB" sz="3200" dirty="0">
                <a:solidFill>
                  <a:schemeClr val="bg1"/>
                </a:solidFill>
              </a:rPr>
              <a:t>arch, 2023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20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1181" y="56117"/>
            <a:ext cx="3512214" cy="916230"/>
          </a:xfrm>
        </p:spPr>
        <p:txBody>
          <a:bodyPr>
            <a:normAutofit fontScale="90000"/>
          </a:bodyPr>
          <a:lstStyle/>
          <a:p>
            <a:r>
              <a:rPr lang="sr-Latn-ME" b="1" dirty="0"/>
              <a:t>FMSK SIMULATORS</a:t>
            </a:r>
            <a:endParaRPr lang="en-GB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7005" y="1040727"/>
            <a:ext cx="7738030" cy="583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341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61181" y="0"/>
            <a:ext cx="3664920" cy="91623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err="1"/>
              <a:t>Nauti</a:t>
            </a:r>
            <a:r>
              <a:rPr lang="sr-Latn-ME" b="1" dirty="0"/>
              <a:t>cal simulator</a:t>
            </a:r>
            <a:endParaRPr lang="en-US" b="1" dirty="0"/>
          </a:p>
        </p:txBody>
      </p:sp>
      <p:pic>
        <p:nvPicPr>
          <p:cNvPr id="6" name="Picture 2" descr="http://www.pfkotor.ucg.ac.me/uploads/IMG_20170412_142134047.jpg">
            <a:extLst>
              <a:ext uri="{FF2B5EF4-FFF2-40B4-BE49-F238E27FC236}">
                <a16:creationId xmlns:a16="http://schemas.microsoft.com/office/drawing/2014/main" id="{49D80F7F-8880-449B-B65D-88C7916A21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9"/>
          <a:stretch/>
        </p:blipFill>
        <p:spPr bwMode="auto">
          <a:xfrm>
            <a:off x="296260" y="1007671"/>
            <a:ext cx="5081041" cy="339883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61EC2A0F-9F3E-4312-9C9B-C3916375B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065" y="3996726"/>
            <a:ext cx="5081040" cy="270709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24A86B-6433-4EBF-8A05-1CAC76691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9747" y="1007671"/>
            <a:ext cx="4029075" cy="2466975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122" name="Picture 2" descr="Marine Radar JMR-5400 series For Commercial Ships | JRC(Japan Radio Co.,  Ltd.)">
            <a:extLst>
              <a:ext uri="{FF2B5EF4-FFF2-40B4-BE49-F238E27FC236}">
                <a16:creationId xmlns:a16="http://schemas.microsoft.com/office/drawing/2014/main" id="{41ABBFB5-E396-4A6F-851D-50190EDEC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80" y="4560691"/>
            <a:ext cx="2143125" cy="2143125"/>
          </a:xfrm>
          <a:prstGeom prst="rect">
            <a:avLst/>
          </a:prstGeom>
          <a:noFill/>
          <a:effectLst>
            <a:glow rad="101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629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65195" y="380586"/>
            <a:ext cx="7016195" cy="916230"/>
          </a:xfrm>
        </p:spPr>
        <p:txBody>
          <a:bodyPr/>
          <a:lstStyle/>
          <a:p>
            <a:pPr algn="ctr"/>
            <a:r>
              <a:rPr lang="sr-Latn-ME" b="1" dirty="0"/>
              <a:t>Marine Engineering simulator</a:t>
            </a:r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1B2D12-0241-4311-8854-802F92470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2490" y="1267659"/>
            <a:ext cx="4162425" cy="1914525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7519726B-D531-4976-913C-32C3AB7E90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3" t="7744" r="11485" b="14198"/>
          <a:stretch/>
        </p:blipFill>
        <p:spPr bwMode="auto">
          <a:xfrm>
            <a:off x="1212490" y="3276295"/>
            <a:ext cx="4162424" cy="3195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icture containing text, indoor, decorated&#10;&#10;Description automatically generated">
            <a:extLst>
              <a:ext uri="{FF2B5EF4-FFF2-40B4-BE49-F238E27FC236}">
                <a16:creationId xmlns:a16="http://schemas.microsoft.com/office/drawing/2014/main" id="{1039EF94-FEE9-1C1F-59DC-23B33C959E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0"/>
          <a:stretch/>
        </p:blipFill>
        <p:spPr>
          <a:xfrm>
            <a:off x="5508813" y="1267659"/>
            <a:ext cx="3357100" cy="520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111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670605" y="374900"/>
            <a:ext cx="6871725" cy="916230"/>
          </a:xfrm>
        </p:spPr>
        <p:txBody>
          <a:bodyPr>
            <a:normAutofit/>
          </a:bodyPr>
          <a:lstStyle/>
          <a:p>
            <a:pPr algn="ctr"/>
            <a:r>
              <a:rPr lang="sr-Latn-ME" b="1" dirty="0"/>
              <a:t>High-Voltage </a:t>
            </a:r>
            <a:r>
              <a:rPr lang="en-US" b="1" dirty="0"/>
              <a:t>Simulator</a:t>
            </a:r>
          </a:p>
        </p:txBody>
      </p:sp>
      <p:pic>
        <p:nvPicPr>
          <p:cNvPr id="9" name="Picture 8" descr="A group of people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ABFDF9E3-274A-52B5-D2FF-41EF64C212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180" y="1243067"/>
            <a:ext cx="5013148" cy="2685389"/>
          </a:xfrm>
          <a:prstGeom prst="rect">
            <a:avLst/>
          </a:prstGeom>
        </p:spPr>
      </p:pic>
      <p:pic>
        <p:nvPicPr>
          <p:cNvPr id="7" name="Picture 6" descr="Men looking at a machine&#10;&#10;Description automatically generated with low confidence">
            <a:extLst>
              <a:ext uri="{FF2B5EF4-FFF2-40B4-BE49-F238E27FC236}">
                <a16:creationId xmlns:a16="http://schemas.microsoft.com/office/drawing/2014/main" id="{93420797-DD41-45D2-B1B7-86448E1F62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772" y="4081161"/>
            <a:ext cx="5013148" cy="2819896"/>
          </a:xfrm>
          <a:prstGeom prst="rect">
            <a:avLst/>
          </a:prstGeom>
        </p:spPr>
      </p:pic>
      <p:pic>
        <p:nvPicPr>
          <p:cNvPr id="11" name="Picture 10" descr="A picture containing indoor, wall, several&#10;&#10;Description automatically generated">
            <a:extLst>
              <a:ext uri="{FF2B5EF4-FFF2-40B4-BE49-F238E27FC236}">
                <a16:creationId xmlns:a16="http://schemas.microsoft.com/office/drawing/2014/main" id="{A041D106-77FD-8D97-84D0-FFD78675DE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80" y="1443835"/>
            <a:ext cx="2878867" cy="302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19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monitor, electronics, screen&#10;&#10;Description automatically generated">
            <a:extLst>
              <a:ext uri="{FF2B5EF4-FFF2-40B4-BE49-F238E27FC236}">
                <a16:creationId xmlns:a16="http://schemas.microsoft.com/office/drawing/2014/main" id="{177DD2DD-2A2B-B060-A6B3-EC2295EAC5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0" t="11385" r="9920" b="11385"/>
          <a:stretch/>
        </p:blipFill>
        <p:spPr>
          <a:xfrm>
            <a:off x="4585615" y="880945"/>
            <a:ext cx="4579979" cy="29043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38E439C-3C20-4A54-ADF1-F468F0F76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4950" y="32000"/>
            <a:ext cx="6079110" cy="916230"/>
          </a:xfrm>
        </p:spPr>
        <p:txBody>
          <a:bodyPr>
            <a:normAutofit/>
          </a:bodyPr>
          <a:lstStyle/>
          <a:p>
            <a:r>
              <a:rPr lang="sr-Latn-ME" b="1" dirty="0"/>
              <a:t>Lab</a:t>
            </a:r>
            <a:r>
              <a:rPr lang="en-US" b="1" dirty="0"/>
              <a:t> for Electrical Engineering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3945F5F-C374-4814-9D99-7F074E2861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834"/>
          <a:stretch>
            <a:fillRect/>
          </a:stretch>
        </p:blipFill>
        <p:spPr bwMode="auto">
          <a:xfrm>
            <a:off x="56228" y="3581704"/>
            <a:ext cx="4502158" cy="3946604"/>
          </a:xfrm>
          <a:prstGeom prst="rect">
            <a:avLst/>
          </a:prstGeom>
          <a:ln w="31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group of people working on a project&#10;&#10;Description automatically generated with low confidence">
            <a:extLst>
              <a:ext uri="{FF2B5EF4-FFF2-40B4-BE49-F238E27FC236}">
                <a16:creationId xmlns:a16="http://schemas.microsoft.com/office/drawing/2014/main" id="{58CE59C7-0B30-A53C-2191-E760020425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9"/>
          <a:stretch/>
        </p:blipFill>
        <p:spPr>
          <a:xfrm>
            <a:off x="4635994" y="3581704"/>
            <a:ext cx="4529600" cy="3276295"/>
          </a:xfrm>
          <a:prstGeom prst="rect">
            <a:avLst/>
          </a:prstGeom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7B48FD24-E097-4BE5-AB59-F8D0683B8F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9"/>
          <a:stretch/>
        </p:blipFill>
        <p:spPr bwMode="auto">
          <a:xfrm>
            <a:off x="-610" y="888945"/>
            <a:ext cx="4848625" cy="2934170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888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0360" y="0"/>
            <a:ext cx="6099965" cy="916230"/>
          </a:xfrm>
        </p:spPr>
        <p:txBody>
          <a:bodyPr>
            <a:normAutofit/>
          </a:bodyPr>
          <a:lstStyle/>
          <a:p>
            <a:r>
              <a:rPr lang="sr-Latn-ME" b="1" dirty="0"/>
              <a:t>Lab of Maritime  Archeology</a:t>
            </a:r>
            <a:endParaRPr lang="en-GB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CC35DA-CE96-42E6-8C5D-CEBA84DB56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1003" y="3914672"/>
            <a:ext cx="4502997" cy="292036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EB4201-9982-4C20-9EF0-E289D3D6F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39820"/>
            <a:ext cx="4715533" cy="2667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FD2BF5-0B14-489C-A5C9-45A962794F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61700">
            <a:off x="49580" y="1129791"/>
            <a:ext cx="5306165" cy="28388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5837FBA-1048-4C13-A1FF-64DE14CC5B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2706" y="922813"/>
            <a:ext cx="3340114" cy="282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38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4BB8A-B392-1AED-E323-2E77AE6AD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55" y="1352511"/>
            <a:ext cx="3664920" cy="916230"/>
          </a:xfrm>
        </p:spPr>
        <p:txBody>
          <a:bodyPr/>
          <a:lstStyle/>
          <a:p>
            <a:r>
              <a:rPr lang="en-US" b="1" dirty="0"/>
              <a:t>3D Printing Centar</a:t>
            </a:r>
            <a:endParaRPr lang="sr-Cyrl-RS" b="1" dirty="0"/>
          </a:p>
        </p:txBody>
      </p:sp>
      <p:pic>
        <p:nvPicPr>
          <p:cNvPr id="9" name="Picture 8" descr="Eyeglasses on a table&#10;&#10;Description automatically generated with medium confidence">
            <a:extLst>
              <a:ext uri="{FF2B5EF4-FFF2-40B4-BE49-F238E27FC236}">
                <a16:creationId xmlns:a16="http://schemas.microsoft.com/office/drawing/2014/main" id="{BBA2F8D5-3BF3-D986-88CD-C98321AF6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732" y="4578814"/>
            <a:ext cx="3015169" cy="2006458"/>
          </a:xfrm>
          <a:prstGeom prst="rect">
            <a:avLst/>
          </a:prstGeom>
        </p:spPr>
      </p:pic>
      <p:pic>
        <p:nvPicPr>
          <p:cNvPr id="11" name="Picture 10" descr="A group of people in a room&#10;&#10;Description automatically generated">
            <a:extLst>
              <a:ext uri="{FF2B5EF4-FFF2-40B4-BE49-F238E27FC236}">
                <a16:creationId xmlns:a16="http://schemas.microsoft.com/office/drawing/2014/main" id="{C42C3BF0-BB70-D488-1E1A-21EB93C43A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2726441"/>
            <a:ext cx="5145108" cy="3858831"/>
          </a:xfrm>
          <a:prstGeom prst="rect">
            <a:avLst/>
          </a:prstGeom>
        </p:spPr>
      </p:pic>
      <p:pic>
        <p:nvPicPr>
          <p:cNvPr id="5" name="Content Placeholder 4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0F0B1385-DEC0-C769-91EF-A4ED09E115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49"/>
          <a:stretch/>
        </p:blipFill>
        <p:spPr>
          <a:xfrm>
            <a:off x="3961096" y="957450"/>
            <a:ext cx="5145109" cy="3263500"/>
          </a:xfrm>
        </p:spPr>
      </p:pic>
      <p:sp>
        <p:nvSpPr>
          <p:cNvPr id="3" name="Rectangle 2"/>
          <p:cNvSpPr/>
          <p:nvPr/>
        </p:nvSpPr>
        <p:spPr>
          <a:xfrm>
            <a:off x="3044950" y="-132149"/>
            <a:ext cx="634455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D68B1C"/>
                </a:solidFill>
              </a:rPr>
              <a:t>Centre for Research, Innovation </a:t>
            </a:r>
          </a:p>
          <a:p>
            <a:r>
              <a:rPr lang="en-US" sz="3600" b="1" dirty="0">
                <a:solidFill>
                  <a:srgbClr val="D68B1C"/>
                </a:solidFill>
              </a:rPr>
              <a:t>and Entrepreneurship</a:t>
            </a:r>
            <a:endParaRPr lang="en-GB" sz="3600" dirty="0">
              <a:solidFill>
                <a:srgbClr val="D68B1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105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8EBA9-2C94-4DA4-A5CB-4AEB582D0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4790" y="0"/>
            <a:ext cx="6059210" cy="916230"/>
          </a:xfrm>
        </p:spPr>
        <p:txBody>
          <a:bodyPr>
            <a:normAutofit/>
          </a:bodyPr>
          <a:lstStyle/>
          <a:p>
            <a:r>
              <a:rPr lang="sr-Latn-ME" b="1" dirty="0"/>
              <a:t>Educational cruises on a S/V</a:t>
            </a:r>
            <a:endParaRPr lang="en-US" b="1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24373E8-87ED-4C3F-B280-001E75D4FF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659" y="1307224"/>
            <a:ext cx="5102225" cy="5105400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549EAAA-B6F4-4B78-9A6B-E7D9C1410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60" y="1309252"/>
            <a:ext cx="3879714" cy="2583155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B8EB47E-BCBB-4DFE-B2FF-49FA44215F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50" y="4288458"/>
            <a:ext cx="4426550" cy="2124166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0763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CE7E1-39B7-43AA-9C92-A32D61A10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770" y="12526"/>
            <a:ext cx="4986699" cy="916230"/>
          </a:xfrm>
        </p:spPr>
        <p:txBody>
          <a:bodyPr>
            <a:normAutofit/>
          </a:bodyPr>
          <a:lstStyle/>
          <a:p>
            <a:r>
              <a:rPr lang="sr-Latn-ME" b="1" dirty="0"/>
              <a:t>Search and Rescue</a:t>
            </a:r>
            <a:endParaRPr lang="en-US" b="1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43A48B87-032C-49D2-ABCE-B4EE2FE506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11" y="1022620"/>
            <a:ext cx="3389165" cy="5761243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>
            <a:extLst>
              <a:ext uri="{FF2B5EF4-FFF2-40B4-BE49-F238E27FC236}">
                <a16:creationId xmlns:a16="http://schemas.microsoft.com/office/drawing/2014/main" id="{BA004063-5D92-4E61-A369-64F70A8ECB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429" y="3826241"/>
            <a:ext cx="3570960" cy="2942232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3D07B8-CBFE-4965-90E7-82B9E5AB3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0865" y="1037017"/>
            <a:ext cx="4514850" cy="2943225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0E4F98-6054-43CB-AECB-C7D6D385FB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7329" y="3031759"/>
            <a:ext cx="2871830" cy="1634953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4440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7FC96F18-D988-366F-0F33-37799F6E6C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7203">
            <a:off x="3987378" y="246944"/>
            <a:ext cx="6084414" cy="4563311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</p:pic>
      <p:pic>
        <p:nvPicPr>
          <p:cNvPr id="7" name="Picture 6" descr="A picture containing outdoor, ground, tree, sport&#10;&#10;Description automatically generated">
            <a:extLst>
              <a:ext uri="{FF2B5EF4-FFF2-40B4-BE49-F238E27FC236}">
                <a16:creationId xmlns:a16="http://schemas.microsoft.com/office/drawing/2014/main" id="{D03B7F31-0A14-9D3E-12C5-8DBCB1256E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" b="-1206"/>
          <a:stretch/>
        </p:blipFill>
        <p:spPr>
          <a:xfrm>
            <a:off x="-50800" y="3342355"/>
            <a:ext cx="4763991" cy="4587548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0BC26D-9F8B-6951-75A1-CC7FF644E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4950" y="0"/>
            <a:ext cx="7016195" cy="916230"/>
          </a:xfrm>
        </p:spPr>
        <p:txBody>
          <a:bodyPr/>
          <a:lstStyle/>
          <a:p>
            <a:r>
              <a:rPr lang="sr-Latn-ME" b="1" dirty="0"/>
              <a:t>TUTORIALS</a:t>
            </a:r>
            <a:endParaRPr lang="sr-Cyrl-RS" dirty="0"/>
          </a:p>
        </p:txBody>
      </p:sp>
      <p:pic>
        <p:nvPicPr>
          <p:cNvPr id="5" name="Picture 4" descr="A group of people in clothing on a boat&#10;&#10;Description automatically generated with medium confidence">
            <a:extLst>
              <a:ext uri="{FF2B5EF4-FFF2-40B4-BE49-F238E27FC236}">
                <a16:creationId xmlns:a16="http://schemas.microsoft.com/office/drawing/2014/main" id="{9396C7FD-181D-1102-A0B2-A3B61C2E09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6230"/>
            <a:ext cx="6413610" cy="3583772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</p:pic>
      <p:pic>
        <p:nvPicPr>
          <p:cNvPr id="6" name="Picture 5" descr="A group of people around a fire&#10;&#10;Description automatically generated with medium confidence">
            <a:extLst>
              <a:ext uri="{FF2B5EF4-FFF2-40B4-BE49-F238E27FC236}">
                <a16:creationId xmlns:a16="http://schemas.microsoft.com/office/drawing/2014/main" id="{69F88CBC-A322-293F-BB48-718DF1E169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295" y="4039820"/>
            <a:ext cx="4723485" cy="3472256"/>
          </a:xfrm>
          <a:prstGeom prst="rect">
            <a:avLst/>
          </a:prstGeom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</p:spPr>
      </p:pic>
    </p:spTree>
    <p:extLst>
      <p:ext uri="{BB962C8B-B14F-4D97-AF65-F5344CB8AC3E}">
        <p14:creationId xmlns:p14="http://schemas.microsoft.com/office/powerpoint/2010/main" val="31491113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b="1" dirty="0"/>
              <a:t>MET History in Montenegro</a:t>
            </a:r>
            <a:endParaRPr lang="en-GB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01670" y="1138425"/>
            <a:ext cx="8229600" cy="62109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spcBef>
                <a:spcPts val="0"/>
              </a:spcBef>
              <a:buClr>
                <a:srgbClr val="6E80AE"/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9 </a:t>
            </a:r>
            <a:r>
              <a:rPr lang="en-US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centur</a:t>
            </a:r>
            <a:r>
              <a:rPr lang="sr-Latn-M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ies-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old maritime tradition in the </a:t>
            </a:r>
            <a:r>
              <a:rPr lang="en-US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Boka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Bay</a:t>
            </a:r>
            <a:r>
              <a:rPr lang="sr-Latn-M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- 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southwest part of Montenegro. </a:t>
            </a:r>
          </a:p>
          <a:p>
            <a:pPr algn="just">
              <a:spcBef>
                <a:spcPts val="0"/>
              </a:spcBef>
              <a:buClr>
                <a:srgbClr val="6E80AE"/>
              </a:buClr>
              <a:defRPr/>
            </a:pPr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  <a:p>
            <a:pPr marL="285750" indent="-285750" algn="just">
              <a:spcBef>
                <a:spcPts val="0"/>
              </a:spcBef>
              <a:buClr>
                <a:srgbClr val="6E80AE"/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First "schools" for seamen between 16th and the middle of 19th century. </a:t>
            </a:r>
            <a:endParaRPr lang="sr-Latn-ME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  <a:p>
            <a:pPr marL="0" indent="0" algn="just">
              <a:spcBef>
                <a:spcPts val="0"/>
              </a:spcBef>
              <a:buClr>
                <a:srgbClr val="6E80AE"/>
              </a:buClr>
              <a:buNone/>
              <a:defRPr/>
            </a:pPr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  <a:p>
            <a:pPr marL="285750" indent="-285750" algn="just">
              <a:spcBef>
                <a:spcPts val="0"/>
              </a:spcBef>
              <a:buClr>
                <a:srgbClr val="6E80AE"/>
              </a:buClr>
              <a:buFont typeface="Wingdings" panose="05000000000000000000" pitchFamily="2" charset="2"/>
              <a:buChar char="q"/>
              <a:defRPr/>
            </a:pP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1849</a:t>
            </a:r>
            <a:r>
              <a:rPr lang="sr-Latn-ME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-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Nautical School in 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Kotor</a:t>
            </a:r>
            <a:endParaRPr lang="sr-Latn-ME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  <a:p>
            <a:pPr marL="0" indent="0" algn="just">
              <a:spcBef>
                <a:spcPts val="0"/>
              </a:spcBef>
              <a:buClr>
                <a:srgbClr val="6E80AE"/>
              </a:buClr>
              <a:buNone/>
              <a:defRPr/>
            </a:pPr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  <a:p>
            <a:pPr marL="285750" indent="-285750" algn="just">
              <a:spcBef>
                <a:spcPts val="0"/>
              </a:spcBef>
              <a:buClr>
                <a:srgbClr val="6E80AE"/>
              </a:buClr>
              <a:buFont typeface="Wingdings" panose="05000000000000000000" pitchFamily="2" charset="2"/>
              <a:buChar char="q"/>
              <a:defRPr/>
            </a:pPr>
            <a:r>
              <a:rPr lang="sr-Latn-ME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1959</a:t>
            </a:r>
            <a:r>
              <a:rPr lang="sr-Latn-M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 – First higher maritime education institution – </a:t>
            </a:r>
            <a:r>
              <a:rPr lang="sr-Latn-ME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Faculty of </a:t>
            </a: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Maritime </a:t>
            </a:r>
            <a:r>
              <a:rPr lang="sr-Latn-ME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Studies K</a:t>
            </a:r>
            <a:r>
              <a:rPr lang="en-US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otor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, University of Montenegro</a:t>
            </a:r>
          </a:p>
          <a:p>
            <a:pPr marL="285750" indent="-285750" algn="just">
              <a:spcBef>
                <a:spcPts val="0"/>
              </a:spcBef>
              <a:buClr>
                <a:srgbClr val="6E80AE"/>
              </a:buClr>
              <a:buFont typeface="Wingdings" panose="05000000000000000000" pitchFamily="2" charset="2"/>
              <a:buChar char="q"/>
              <a:defRPr/>
            </a:pPr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Arial" charset="0"/>
            </a:endParaRPr>
          </a:p>
          <a:p>
            <a:pPr marL="285750" indent="-285750" algn="just">
              <a:spcBef>
                <a:spcPts val="0"/>
              </a:spcBef>
              <a:buClr>
                <a:srgbClr val="6E80AE"/>
              </a:buClr>
              <a:buFont typeface="Wingdings" panose="05000000000000000000" pitchFamily="2" charset="2"/>
              <a:buChar char="q"/>
              <a:defRPr/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More than 6</a:t>
            </a:r>
            <a:r>
              <a:rPr lang="sr-Latn-M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,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charset="0"/>
              </a:rPr>
              <a:t>000 seafarers Montenegro</a:t>
            </a:r>
          </a:p>
          <a:p>
            <a:pPr>
              <a:defRPr/>
            </a:pPr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977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6C25D-8D9B-4518-A8F7-E9415DD32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9262" y="52465"/>
            <a:ext cx="5184498" cy="916230"/>
          </a:xfrm>
        </p:spPr>
        <p:txBody>
          <a:bodyPr>
            <a:normAutofit fontScale="90000"/>
          </a:bodyPr>
          <a:lstStyle/>
          <a:p>
            <a:r>
              <a:rPr lang="sr-Latn-ME" b="1" dirty="0"/>
              <a:t>STUDENTS AND COMPANIES</a:t>
            </a:r>
            <a:endParaRPr lang="en-US" b="1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14ABBC74-773A-4EF6-8873-701894E7EA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85" y="1503582"/>
            <a:ext cx="3457575" cy="230505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6807D691-A9CE-47BE-B582-683293F544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09025" y="1138425"/>
            <a:ext cx="4876800" cy="36576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AF7D5B-9F04-4E7C-9621-72515AE9C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585" y="4343519"/>
            <a:ext cx="4038600" cy="2185954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FC9BFC24-3F23-4804-B72B-77C68DE506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61" y="4343519"/>
            <a:ext cx="4080239" cy="218595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2352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312" y="0"/>
            <a:ext cx="8545513" cy="91598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Students and Blue Economy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60" y="1096677"/>
            <a:ext cx="4943475" cy="2152650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34820" name="TextBox 5"/>
          <p:cNvSpPr txBox="1">
            <a:spLocks noChangeArrowheads="1"/>
          </p:cNvSpPr>
          <p:nvPr/>
        </p:nvSpPr>
        <p:spPr bwMode="auto">
          <a:xfrm>
            <a:off x="4876800" y="1341438"/>
            <a:ext cx="4010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b="1" dirty="0"/>
              <a:t>      </a:t>
            </a:r>
            <a:r>
              <a:rPr lang="sr-Latn-ME" altLang="en-US" sz="2000" b="1" dirty="0">
                <a:solidFill>
                  <a:schemeClr val="bg1"/>
                </a:solidFill>
              </a:rPr>
              <a:t>Port of Adria</a:t>
            </a:r>
            <a:endParaRPr lang="en-US" altLang="en-US" sz="2000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785" y="3903006"/>
            <a:ext cx="9144000" cy="2949974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34822" name="TextBox 6"/>
          <p:cNvSpPr txBox="1">
            <a:spLocks noChangeArrowheads="1"/>
          </p:cNvSpPr>
          <p:nvPr/>
        </p:nvSpPr>
        <p:spPr bwMode="auto">
          <a:xfrm>
            <a:off x="93663" y="3498850"/>
            <a:ext cx="4943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 b="1" dirty="0" err="1">
                <a:solidFill>
                  <a:schemeClr val="bg1"/>
                </a:solidFill>
              </a:rPr>
              <a:t>Portonovi</a:t>
            </a:r>
            <a:r>
              <a:rPr lang="en-US" altLang="en-US" sz="2000" b="1" dirty="0">
                <a:solidFill>
                  <a:schemeClr val="bg1"/>
                </a:solidFill>
              </a:rPr>
              <a:t> Resort and Marina</a:t>
            </a:r>
          </a:p>
        </p:txBody>
      </p:sp>
    </p:spTree>
    <p:extLst>
      <p:ext uri="{BB962C8B-B14F-4D97-AF65-F5344CB8AC3E}">
        <p14:creationId xmlns:p14="http://schemas.microsoft.com/office/powerpoint/2010/main" val="958102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9CF8B-57FD-4152-B287-C554D4D45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2245" y="166948"/>
            <a:ext cx="7016195" cy="916230"/>
          </a:xfrm>
        </p:spPr>
        <p:txBody>
          <a:bodyPr/>
          <a:lstStyle/>
          <a:p>
            <a:r>
              <a:rPr lang="sr-Latn-ME" b="1" dirty="0"/>
              <a:t>ERASMUS + mobility programs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37619B-1F49-491A-9C22-384C02131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37281"/>
            <a:ext cx="9144000" cy="569966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sr-Latn-M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sr-Latn-M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Latvian Maritime Academy (Riga, Letonija)</a:t>
            </a:r>
          </a:p>
          <a:p>
            <a:r>
              <a:rPr lang="sr-Latn-M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Lijepaja Marine College (Lijepaja, Litvanija)</a:t>
            </a:r>
          </a:p>
          <a:p>
            <a:r>
              <a:rPr lang="sr-Latn-M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Lithuanian Maritime Academy (Klaipeda, Litvanija)</a:t>
            </a:r>
          </a:p>
          <a:p>
            <a:r>
              <a:rPr lang="sr-Latn-M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Middle East Technical University – METU (Ankara, Turska)</a:t>
            </a:r>
          </a:p>
          <a:p>
            <a:r>
              <a:rPr lang="sr-Latn-M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Mircea Cel Batran Naval Academy (Constanca, Rumunija)</a:t>
            </a:r>
          </a:p>
          <a:p>
            <a:r>
              <a:rPr lang="sr-Latn-M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Technical University of Athens (Grčka)</a:t>
            </a:r>
          </a:p>
          <a:p>
            <a:r>
              <a:rPr lang="sr-Latn-M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Norwegian University of Scienece and Technology - NTNU (Alesund, Norveška)</a:t>
            </a:r>
          </a:p>
          <a:p>
            <a:r>
              <a:rPr lang="sr-Latn-M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Óbuda University, Donát Bánki Faculty of Mechanical and Safety Engineering (Budimpešta, Mađarska)</a:t>
            </a:r>
          </a:p>
          <a:p>
            <a:r>
              <a:rPr lang="sr-Latn-M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Philipps-Universitat (Marburg, Njemačka)</a:t>
            </a:r>
          </a:p>
          <a:p>
            <a:r>
              <a:rPr lang="sr-Latn-M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Politehnica University Timisoara (Temišvar, Rumunija).</a:t>
            </a:r>
          </a:p>
          <a:p>
            <a:r>
              <a:rPr lang="sr-Latn-M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Economics (Varna, Bugarska)</a:t>
            </a:r>
          </a:p>
          <a:p>
            <a:r>
              <a:rPr lang="sr-Latn-M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Szczecin (Poljska)</a:t>
            </a:r>
          </a:p>
          <a:p>
            <a:r>
              <a:rPr lang="sr-Latn-M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the Aegean, Department for Shipping, Trade and Transportation (Chios, Grčka)</a:t>
            </a:r>
          </a:p>
          <a:p>
            <a:r>
              <a:rPr lang="sr-Latn-M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Univerzitet u Dubrovniku, Pomorski odjel (Hrvatska)</a:t>
            </a:r>
          </a:p>
          <a:p>
            <a:r>
              <a:rPr lang="sr-Latn-M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Univerzitet u Splitu, Pomorski fakultet (Hrvatska)</a:t>
            </a:r>
          </a:p>
          <a:p>
            <a:r>
              <a:rPr lang="sr-Latn-M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Univerzitet u Zagrebu (Hrvatska), Fakultet prometnih znanosti (Hrvatska)</a:t>
            </a:r>
          </a:p>
          <a:p>
            <a:r>
              <a:rPr lang="sr-Latn-M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Tehnički fakultet Čačak, Univerzitet u Krag</a:t>
            </a: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sr-Latn-M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jevcu (Srbija)</a:t>
            </a:r>
          </a:p>
          <a:p>
            <a:r>
              <a:rPr lang="sr-Latn-M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Univerzitet u Mariboru, Mašinski fakultet (Slovenija)</a:t>
            </a:r>
          </a:p>
          <a:p>
            <a:r>
              <a:rPr lang="sr-Latn-ME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Batumi Navigation Teching University (Gruzija)</a:t>
            </a:r>
          </a:p>
          <a:p>
            <a:endParaRPr lang="sr-Latn-M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583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F7E228C-B497-4FBE-8B27-6958A988843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3640" y="1596540"/>
            <a:ext cx="3173477" cy="452913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 contourW="12700">
            <a:contourClr>
              <a:schemeClr val="bg1">
                <a:lumMod val="95000"/>
              </a:schemeClr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2BC4E182-1681-4EAB-B9AB-1A68F7AE51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1830"/>
            <a:ext cx="5506278" cy="3785820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scene3d>
            <a:camera prst="orthographicFront"/>
            <a:lightRig rig="threePt" dir="t"/>
          </a:scene3d>
          <a:sp3d contourW="12700">
            <a:contourClr>
              <a:schemeClr val="bg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62FFA13C-AC14-46F2-8323-91A0DE34E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6715" y="0"/>
            <a:ext cx="3173478" cy="916230"/>
          </a:xfrm>
        </p:spPr>
        <p:txBody>
          <a:bodyPr/>
          <a:lstStyle/>
          <a:p>
            <a:r>
              <a:rPr lang="sr-Latn-ME" b="1" dirty="0"/>
              <a:t>KIMC and JMS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26203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4582" y="0"/>
            <a:ext cx="5497380" cy="916230"/>
          </a:xfrm>
        </p:spPr>
        <p:txBody>
          <a:bodyPr/>
          <a:lstStyle/>
          <a:p>
            <a:r>
              <a:rPr lang="sr-Latn-ME" b="1" dirty="0"/>
              <a:t>INTERNATIONAL PROJECTS</a:t>
            </a:r>
            <a:endParaRPr lang="en-GB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6991901"/>
              </p:ext>
            </p:extLst>
          </p:nvPr>
        </p:nvGraphicFramePr>
        <p:xfrm>
          <a:off x="907080" y="1749245"/>
          <a:ext cx="7635250" cy="46178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27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58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93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458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Erasmus+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</a:rPr>
                        <a:t>Development of a regional joint Master’s program for the protection and management of the marine environment</a:t>
                      </a:r>
                      <a:endParaRPr lang="en-GB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effectLst/>
                        </a:rPr>
                        <a:t>MEP</a:t>
                      </a:r>
                      <a:r>
                        <a:rPr lang="sr-Latn-ME" sz="1800" b="0" dirty="0">
                          <a:solidFill>
                            <a:schemeClr val="tx1"/>
                          </a:solidFill>
                          <a:effectLst/>
                        </a:rPr>
                        <a:t>&amp;M </a:t>
                      </a:r>
                      <a:endParaRPr lang="en-GB" sz="18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Latn-ME" sz="1800" b="0" dirty="0">
                          <a:solidFill>
                            <a:schemeClr val="tx1"/>
                          </a:solidFill>
                          <a:effectLst/>
                        </a:rPr>
                        <a:t>(2021-2024)</a:t>
                      </a:r>
                      <a:endParaRPr lang="en-GB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58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Erasmus+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Sustainable development of BLUE economies through higher education and innovation in Western Balkan Countries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BLUE WBC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(2020-2023)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3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IPA INTERREG ITA-ALB-CG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Innovative Systems to enhance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Antifraud Customs Controls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ISACC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(2020-2021)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3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IPA INTERREG ITA-ALB-CG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Partnership for the promotion of a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err="1">
                          <a:effectLst/>
                        </a:rPr>
                        <a:t>maRiTime</a:t>
                      </a:r>
                      <a:r>
                        <a:rPr lang="en-GB" sz="1800" dirty="0">
                          <a:effectLst/>
                        </a:rPr>
                        <a:t> cross-border Strategy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PORTS 4.0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(2020-2021)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58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IPA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Partnership for the study and study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of new routes and trans-national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maritime routes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PORTS (2018-2020)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458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</a:rPr>
                        <a:t>IPA INTERREG ITA-ALB-CG</a:t>
                      </a:r>
                      <a:endParaRPr lang="en-GB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Partnership in observing and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studying new routes and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transnational maritime corridors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PORTS (2018-2020)</a:t>
                      </a:r>
                      <a:endParaRPr lang="en-GB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70605" y="1138425"/>
            <a:ext cx="7177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3200" b="1" dirty="0">
                <a:solidFill>
                  <a:schemeClr val="accent6"/>
                </a:solidFill>
              </a:rPr>
              <a:t>FMSK/UoM – Albania - Puglia</a:t>
            </a:r>
            <a:endParaRPr lang="en-GB" sz="32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329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D034E-FB27-4042-B713-04C33F9C2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69459"/>
            <a:ext cx="8229600" cy="532180"/>
          </a:xfrm>
        </p:spPr>
        <p:txBody>
          <a:bodyPr>
            <a:noAutofit/>
          </a:bodyPr>
          <a:lstStyle/>
          <a:p>
            <a:r>
              <a:rPr lang="sr-Latn-ME" b="1" dirty="0"/>
              <a:t>OUR BEST AMBASSADORS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DF506F-1606-4BA7-B29D-2A836E50135D}"/>
              </a:ext>
            </a:extLst>
          </p:cNvPr>
          <p:cNvSpPr txBox="1"/>
          <p:nvPr/>
        </p:nvSpPr>
        <p:spPr>
          <a:xfrm>
            <a:off x="143555" y="958671"/>
            <a:ext cx="165532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>
                <a:solidFill>
                  <a:schemeClr val="bg1"/>
                </a:solidFill>
                <a:latin typeface="+mn-lt"/>
              </a:rPr>
              <a:t>Matija Ra</a:t>
            </a:r>
            <a:r>
              <a:rPr lang="sr-Latn-ME" i="1" dirty="0">
                <a:solidFill>
                  <a:schemeClr val="bg1"/>
                </a:solidFill>
                <a:latin typeface="+mn-lt"/>
              </a:rPr>
              <a:t>šković</a:t>
            </a:r>
            <a:endParaRPr lang="en-GB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F07E03FE-93B6-404E-889E-945ABD966B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551" y="3148389"/>
            <a:ext cx="2800106" cy="3733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8345EA5-30EB-41CD-90FA-93703EF508E0}"/>
              </a:ext>
            </a:extLst>
          </p:cNvPr>
          <p:cNvSpPr txBox="1"/>
          <p:nvPr/>
        </p:nvSpPr>
        <p:spPr>
          <a:xfrm>
            <a:off x="6709870" y="6488112"/>
            <a:ext cx="15255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ME" i="1" dirty="0">
                <a:solidFill>
                  <a:schemeClr val="bg1"/>
                </a:solidFill>
                <a:latin typeface="+mn-lt"/>
              </a:rPr>
              <a:t>Đorđe Lakonić</a:t>
            </a:r>
            <a:endParaRPr lang="en-GB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D5EB29-5621-4375-95F3-326305C96F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835" y="893028"/>
            <a:ext cx="4123035" cy="2676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502DE6-1D1A-4B2B-8353-1F5D76305E56}"/>
              </a:ext>
            </a:extLst>
          </p:cNvPr>
          <p:cNvSpPr txBox="1"/>
          <p:nvPr/>
        </p:nvSpPr>
        <p:spPr>
          <a:xfrm>
            <a:off x="6412292" y="1143615"/>
            <a:ext cx="177323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ME" i="1" dirty="0">
                <a:solidFill>
                  <a:schemeClr val="bg1"/>
                </a:solidFill>
                <a:latin typeface="+mn-lt"/>
              </a:rPr>
              <a:t>Isidora Jovanović</a:t>
            </a:r>
            <a:endParaRPr lang="en-GB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15752039-10C0-4D55-A70E-339207D631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662" y="3861795"/>
            <a:ext cx="3355076" cy="25163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AFF2EEB-EBB8-4410-A27C-08FB90B3C9CB}"/>
              </a:ext>
            </a:extLst>
          </p:cNvPr>
          <p:cNvSpPr txBox="1"/>
          <p:nvPr/>
        </p:nvSpPr>
        <p:spPr>
          <a:xfrm>
            <a:off x="4160839" y="6233426"/>
            <a:ext cx="16764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sr-Latn-ME" i="1" dirty="0">
                <a:solidFill>
                  <a:schemeClr val="bg1"/>
                </a:solidFill>
                <a:latin typeface="+mn-lt"/>
              </a:rPr>
              <a:t>Tomislava Krstić</a:t>
            </a:r>
            <a:endParaRPr lang="en-GB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0EFD93-BF73-4CC1-90C6-EE7331DE9A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98" y="3860813"/>
            <a:ext cx="3503065" cy="262729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DBF8EE-0764-4F39-BCA8-1C320624D8B7}"/>
              </a:ext>
            </a:extLst>
          </p:cNvPr>
          <p:cNvSpPr txBox="1"/>
          <p:nvPr/>
        </p:nvSpPr>
        <p:spPr>
          <a:xfrm>
            <a:off x="224098" y="4003609"/>
            <a:ext cx="2361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i="1" dirty="0"/>
              <a:t>Lazar Pajović</a:t>
            </a:r>
            <a:endParaRPr lang="en-US" i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BD0BDA7-A29C-400B-806D-A691B7E196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80" y="1164580"/>
            <a:ext cx="4157297" cy="28517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49826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65195" y="763645"/>
            <a:ext cx="6698905" cy="1323666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atin typeface="Abadi" panose="020B0604020104020204" pitchFamily="34" charset="0"/>
              </a:rPr>
              <a:t>Thank you for your attention!</a:t>
            </a:r>
            <a:br>
              <a:rPr lang="en-US" sz="4000" b="1" dirty="0">
                <a:latin typeface="Abadi" panose="020B0604020104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Abadi" panose="020B0604020104020204" pitchFamily="34" charset="0"/>
              </a:rPr>
              <a:t>zoricag@ucg.ac.me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4C3B8398-28FB-4233-840A-EE9DD695E4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32" y="1941111"/>
            <a:ext cx="8688935" cy="309819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6219CE-5CA7-461D-91F3-0D20F2D397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3720" y="41071"/>
            <a:ext cx="3545883" cy="868774"/>
          </a:xfrm>
          <a:prstGeom prst="rect">
            <a:avLst/>
          </a:prstGeom>
        </p:spPr>
      </p:pic>
      <p:pic>
        <p:nvPicPr>
          <p:cNvPr id="10" name="Picture 9" descr="Qr code&#10;&#10;Description automatically generated">
            <a:extLst>
              <a:ext uri="{FF2B5EF4-FFF2-40B4-BE49-F238E27FC236}">
                <a16:creationId xmlns:a16="http://schemas.microsoft.com/office/drawing/2014/main" id="{F4519A9A-46A0-2F29-F809-06E9910E14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9" t="9919" r="12378" b="32187"/>
          <a:stretch/>
        </p:blipFill>
        <p:spPr>
          <a:xfrm>
            <a:off x="227532" y="5261460"/>
            <a:ext cx="1374345" cy="13743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547640C-ABBE-D354-C361-D4C23D129579}"/>
              </a:ext>
            </a:extLst>
          </p:cNvPr>
          <p:cNvSpPr txBox="1"/>
          <p:nvPr/>
        </p:nvSpPr>
        <p:spPr>
          <a:xfrm>
            <a:off x="1976015" y="5003951"/>
            <a:ext cx="711358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bg1"/>
                </a:solidFill>
              </a:rPr>
              <a:t>www.ucg.ac.me/pfkotor</a:t>
            </a:r>
          </a:p>
          <a:p>
            <a:r>
              <a:rPr lang="en-US" altLang="en-US" sz="2800" dirty="0">
                <a:solidFill>
                  <a:schemeClr val="bg1"/>
                </a:solidFill>
              </a:rPr>
              <a:t>Facebook: @pomorski.fakultet.kotor</a:t>
            </a:r>
          </a:p>
          <a:p>
            <a:r>
              <a:rPr lang="en-US" altLang="en-US" sz="2800" dirty="0">
                <a:solidFill>
                  <a:schemeClr val="bg1"/>
                </a:solidFill>
              </a:rPr>
              <a:t>Instagram: @pomorski.fakultet.kotor</a:t>
            </a:r>
          </a:p>
          <a:p>
            <a:r>
              <a:rPr lang="en-US" altLang="en-US" sz="2800" dirty="0" err="1">
                <a:solidFill>
                  <a:schemeClr val="bg1"/>
                </a:solidFill>
              </a:rPr>
              <a:t>Youtube</a:t>
            </a:r>
            <a:r>
              <a:rPr lang="en-US" altLang="en-US" sz="2800" dirty="0">
                <a:solidFill>
                  <a:schemeClr val="bg1"/>
                </a:solidFill>
              </a:rPr>
              <a:t>: </a:t>
            </a:r>
            <a:r>
              <a:rPr lang="en-US" altLang="en-US" sz="2800" dirty="0" err="1">
                <a:solidFill>
                  <a:schemeClr val="bg1"/>
                </a:solidFill>
              </a:rPr>
              <a:t>Pomorski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dirty="0" err="1">
                <a:solidFill>
                  <a:schemeClr val="bg1"/>
                </a:solidFill>
              </a:rPr>
              <a:t>fakultet</a:t>
            </a:r>
            <a:r>
              <a:rPr lang="en-US" altLang="en-US" sz="2800" dirty="0">
                <a:solidFill>
                  <a:schemeClr val="bg1"/>
                </a:solidFill>
              </a:rPr>
              <a:t> Kotor</a:t>
            </a:r>
          </a:p>
          <a:p>
            <a:pPr lvl="0" algn="ctr">
              <a:defRPr/>
            </a:pPr>
            <a:endParaRPr kumimoji="0" lang="en-GB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77964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89405-DAF0-410F-A692-1E3AFE087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MET QUALITY CONTROL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8DA29-E355-40D7-9426-9AAC66A109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Maritime Navigation Safety Law</a:t>
            </a:r>
          </a:p>
          <a:p>
            <a:pPr marL="0" indent="0">
              <a:buNone/>
            </a:pPr>
            <a:endParaRPr lang="en-US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sr-Latn-M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maritime 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education </a:t>
            </a:r>
            <a:r>
              <a:rPr lang="en-US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programmes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and curricula  </a:t>
            </a:r>
            <a:r>
              <a:rPr lang="sr-Latn-M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must comply 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with the regulations of  the STCW </a:t>
            </a:r>
            <a:r>
              <a:rPr lang="sr-Latn-M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onvention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sr-Latn-M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referent IMO 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model courses</a:t>
            </a:r>
          </a:p>
          <a:p>
            <a:r>
              <a:rPr lang="sr-Latn-M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recognized classification society 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certification on</a:t>
            </a:r>
            <a:r>
              <a:rPr lang="sr-Latn-M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the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r-Latn-M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implementation of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the IMO model courses in the teaching plans and programs</a:t>
            </a:r>
          </a:p>
          <a:p>
            <a:r>
              <a:rPr lang="sr-Latn-M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Training courses accredited by the 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competent </a:t>
            </a:r>
            <a:r>
              <a:rPr lang="sr-Latn-ME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inistry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370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5BF31-D04F-41C4-AC9A-46D5451F7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030" y="151942"/>
            <a:ext cx="8229600" cy="763525"/>
          </a:xfrm>
        </p:spPr>
        <p:txBody>
          <a:bodyPr/>
          <a:lstStyle/>
          <a:p>
            <a:r>
              <a:rPr lang="en-US" b="1" dirty="0"/>
              <a:t>Faculty of Maritime Studies Kotor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8BE26-0467-4701-AFA1-82BA6BA48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38425"/>
            <a:ext cx="9000445" cy="503926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Croatian Register of Shipping (CRS) Certificate</a:t>
            </a:r>
            <a:endParaRPr lang="en-US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  <a:defRPr/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   Nautical Studies and Maritime Transport </a:t>
            </a:r>
            <a:endParaRPr lang="sr-Latn-ME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  <a:defRPr/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STCW A–II/1, IMO MODEL COURSE 7.03, STCW A–II/2, IMO MODEL COURSE 7.01), 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Marine Engineering </a:t>
            </a:r>
          </a:p>
          <a:p>
            <a:pPr marL="0" indent="0">
              <a:buNone/>
              <a:defRPr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(STCW A–III/1, IMO MODEL COURSE 7.04, STCW A–III/2,</a:t>
            </a:r>
          </a:p>
          <a:p>
            <a:pPr marL="0" indent="0">
              <a:buNone/>
              <a:defRPr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IMO MODEL COURSE 7.02</a:t>
            </a: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 </a:t>
            </a:r>
          </a:p>
          <a:p>
            <a:pPr marL="285750" indent="-285750">
              <a:buFontTx/>
              <a:buChar char="-"/>
              <a:defRPr/>
            </a:pPr>
            <a:r>
              <a:rPr lang="en-US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Marine Electrical Engineering</a:t>
            </a:r>
            <a:r>
              <a:rPr lang="sr-Latn-ME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2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  <a:defRPr/>
            </a:pP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(STCW A–II/1, IMO MODEL COURSE 7.03, STCW A–III/6, IMO MODEL COURSE 7.08)</a:t>
            </a:r>
          </a:p>
          <a:p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8A1002B-9828-4784-B1C2-394413D69D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755" y="2879787"/>
            <a:ext cx="2778979" cy="3902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587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6245396-BFA4-4354-BAF0-233711DBA10C}"/>
              </a:ext>
            </a:extLst>
          </p:cNvPr>
          <p:cNvSpPr/>
          <p:nvPr/>
        </p:nvSpPr>
        <p:spPr>
          <a:xfrm>
            <a:off x="3197655" y="228600"/>
            <a:ext cx="55447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Latn-ME" sz="4400" dirty="0">
                <a:solidFill>
                  <a:srgbClr val="D68B1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QMS Certification</a:t>
            </a:r>
            <a:endParaRPr lang="en-US" sz="4400" dirty="0">
              <a:solidFill>
                <a:srgbClr val="D68B1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5060" name="TextBox 8">
            <a:extLst>
              <a:ext uri="{FF2B5EF4-FFF2-40B4-BE49-F238E27FC236}">
                <a16:creationId xmlns:a16="http://schemas.microsoft.com/office/drawing/2014/main" id="{3CB54DB7-1B6A-4593-B6E9-74CF9A611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" y="2458715"/>
            <a:ext cx="455673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chemeClr val="bg1"/>
                </a:solidFill>
              </a:rPr>
              <a:t>Bureau Veritas </a:t>
            </a:r>
            <a:r>
              <a:rPr lang="en-US" altLang="en-US" sz="2400" dirty="0">
                <a:solidFill>
                  <a:schemeClr val="bg1"/>
                </a:solidFill>
              </a:rPr>
              <a:t>Certificate of Compliance of Quality for Training Centre for Seafarers, valid through 2025.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408D7D6-FF1A-4E02-A06D-DCDB0151C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820" y="1291130"/>
            <a:ext cx="3733800" cy="524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E4400D0-13FE-4C05-9E10-4BFCFDE38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664" y="2054655"/>
            <a:ext cx="6246969" cy="44284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5ED357-2D87-4BC6-99F6-EDD785523997}"/>
              </a:ext>
            </a:extLst>
          </p:cNvPr>
          <p:cNvSpPr txBox="1"/>
          <p:nvPr/>
        </p:nvSpPr>
        <p:spPr>
          <a:xfrm>
            <a:off x="822492" y="985720"/>
            <a:ext cx="778795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Ministry of Education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Ministry of Science and Technological Development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9F4ADF9-98BF-4613-829A-4AAE6D3BA2EE}"/>
              </a:ext>
            </a:extLst>
          </p:cNvPr>
          <p:cNvSpPr txBox="1">
            <a:spLocks/>
          </p:cNvSpPr>
          <p:nvPr/>
        </p:nvSpPr>
        <p:spPr>
          <a:xfrm>
            <a:off x="601670" y="222195"/>
            <a:ext cx="8229600" cy="763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rgbClr val="D68B1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Maritime Education </a:t>
            </a:r>
            <a:r>
              <a:rPr lang="sr-Latn-ME" b="1" dirty="0"/>
              <a:t>in M</a:t>
            </a:r>
            <a:r>
              <a:rPr lang="en-US" b="1" dirty="0"/>
              <a:t>NE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482428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4424E-4B8E-4466-9831-ACA52D2E7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ME" b="1" dirty="0"/>
              <a:t>Maritime Training in </a:t>
            </a:r>
            <a:r>
              <a:rPr lang="en-US" b="1" dirty="0"/>
              <a:t>MNE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9B606-02FC-4BCE-8E09-BEB44F328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909367"/>
            <a:ext cx="9000445" cy="50392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Ministry of Capital Investments, Directorate for Maritime Transport, Navigation Safety, Protection from Pollution and Maritime Economy </a:t>
            </a:r>
          </a:p>
          <a:p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Rulebook on vocation and certification of seafarers in Montenegro, conditions for acquiring competencies and certificates for crew members</a:t>
            </a:r>
          </a:p>
          <a:p>
            <a:endParaRPr lang="en-US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Training </a:t>
            </a:r>
            <a:r>
              <a:rPr lang="en-US" sz="2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centres</a:t>
            </a:r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Faculty of Maritime Studies Kotor of the University of Montenegro, </a:t>
            </a:r>
            <a:endParaRPr lang="sr-Latn-ME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Azalea Maritime – </a:t>
            </a:r>
            <a:r>
              <a:rPr lang="en-US" sz="24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Bijela</a:t>
            </a:r>
            <a:endParaRPr lang="en-US" sz="2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Maritime High School Kotor, </a:t>
            </a:r>
          </a:p>
          <a:p>
            <a:r>
              <a:rPr lang="en-US" sz="2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Faculty of Mediterranean business studies and BMV Shipping Services – Center for seafarers training and Training Centre of the Maritime Faculty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48046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r-Latn-ME" sz="4000" b="1" dirty="0"/>
              <a:t>FMSK studies</a:t>
            </a:r>
            <a:endParaRPr lang="en-US" sz="4000" b="1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27E4FF5-80DB-455D-842B-12A357AFA3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6290027"/>
              </p:ext>
            </p:extLst>
          </p:nvPr>
        </p:nvGraphicFramePr>
        <p:xfrm>
          <a:off x="-57917" y="985720"/>
          <a:ext cx="8246071" cy="5872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Google Shape;10283;p80">
            <a:extLst>
              <a:ext uri="{FF2B5EF4-FFF2-40B4-BE49-F238E27FC236}">
                <a16:creationId xmlns:a16="http://schemas.microsoft.com/office/drawing/2014/main" id="{DA59A97C-9DF0-4E9D-AAF4-FB0FAA7149DD}"/>
              </a:ext>
            </a:extLst>
          </p:cNvPr>
          <p:cNvSpPr/>
          <p:nvPr/>
        </p:nvSpPr>
        <p:spPr>
          <a:xfrm>
            <a:off x="7626100" y="5414165"/>
            <a:ext cx="1374345" cy="1068935"/>
          </a:xfrm>
          <a:custGeom>
            <a:avLst/>
            <a:gdLst/>
            <a:ahLst/>
            <a:cxnLst/>
            <a:rect l="l" t="t" r="r" b="b"/>
            <a:pathLst>
              <a:path w="12698" h="11563" extrusionOk="0">
                <a:moveTo>
                  <a:pt x="2490" y="820"/>
                </a:moveTo>
                <a:cubicBezTo>
                  <a:pt x="3529" y="914"/>
                  <a:pt x="4600" y="1292"/>
                  <a:pt x="5483" y="2017"/>
                </a:cubicBezTo>
                <a:lnTo>
                  <a:pt x="5798" y="2237"/>
                </a:lnTo>
                <a:lnTo>
                  <a:pt x="5798" y="10334"/>
                </a:lnTo>
                <a:lnTo>
                  <a:pt x="5766" y="10334"/>
                </a:lnTo>
                <a:cubicBezTo>
                  <a:pt x="4789" y="9609"/>
                  <a:pt x="3655" y="9168"/>
                  <a:pt x="2490" y="9105"/>
                </a:cubicBezTo>
                <a:lnTo>
                  <a:pt x="2490" y="820"/>
                </a:lnTo>
                <a:close/>
                <a:moveTo>
                  <a:pt x="9925" y="883"/>
                </a:moveTo>
                <a:lnTo>
                  <a:pt x="9925" y="9137"/>
                </a:lnTo>
                <a:cubicBezTo>
                  <a:pt x="8728" y="9200"/>
                  <a:pt x="7593" y="9609"/>
                  <a:pt x="6617" y="10334"/>
                </a:cubicBezTo>
                <a:lnTo>
                  <a:pt x="6617" y="2300"/>
                </a:lnTo>
                <a:lnTo>
                  <a:pt x="6932" y="2048"/>
                </a:lnTo>
                <a:cubicBezTo>
                  <a:pt x="7782" y="1355"/>
                  <a:pt x="8854" y="946"/>
                  <a:pt x="9925" y="883"/>
                </a:cubicBezTo>
                <a:close/>
                <a:moveTo>
                  <a:pt x="1702" y="2458"/>
                </a:moveTo>
                <a:lnTo>
                  <a:pt x="1702" y="9483"/>
                </a:lnTo>
                <a:cubicBezTo>
                  <a:pt x="1702" y="9735"/>
                  <a:pt x="1891" y="9924"/>
                  <a:pt x="2080" y="9924"/>
                </a:cubicBezTo>
                <a:cubicBezTo>
                  <a:pt x="3057" y="9924"/>
                  <a:pt x="4096" y="10208"/>
                  <a:pt x="4978" y="10744"/>
                </a:cubicBezTo>
                <a:lnTo>
                  <a:pt x="1261" y="10744"/>
                </a:lnTo>
                <a:cubicBezTo>
                  <a:pt x="1009" y="10744"/>
                  <a:pt x="851" y="10555"/>
                  <a:pt x="851" y="10334"/>
                </a:cubicBezTo>
                <a:lnTo>
                  <a:pt x="851" y="2867"/>
                </a:lnTo>
                <a:cubicBezTo>
                  <a:pt x="851" y="2647"/>
                  <a:pt x="1040" y="2489"/>
                  <a:pt x="1261" y="2458"/>
                </a:cubicBezTo>
                <a:close/>
                <a:moveTo>
                  <a:pt x="11406" y="2458"/>
                </a:moveTo>
                <a:cubicBezTo>
                  <a:pt x="11658" y="2458"/>
                  <a:pt x="11815" y="2647"/>
                  <a:pt x="11847" y="2867"/>
                </a:cubicBezTo>
                <a:lnTo>
                  <a:pt x="11847" y="10334"/>
                </a:lnTo>
                <a:cubicBezTo>
                  <a:pt x="11847" y="10555"/>
                  <a:pt x="11658" y="10712"/>
                  <a:pt x="11406" y="10744"/>
                </a:cubicBezTo>
                <a:lnTo>
                  <a:pt x="7436" y="10744"/>
                </a:lnTo>
                <a:cubicBezTo>
                  <a:pt x="8255" y="10239"/>
                  <a:pt x="9295" y="9924"/>
                  <a:pt x="10303" y="9924"/>
                </a:cubicBezTo>
                <a:cubicBezTo>
                  <a:pt x="10555" y="9924"/>
                  <a:pt x="10712" y="9735"/>
                  <a:pt x="10712" y="9483"/>
                </a:cubicBezTo>
                <a:lnTo>
                  <a:pt x="10712" y="2458"/>
                </a:lnTo>
                <a:close/>
                <a:moveTo>
                  <a:pt x="2080" y="0"/>
                </a:moveTo>
                <a:cubicBezTo>
                  <a:pt x="1828" y="0"/>
                  <a:pt x="1670" y="189"/>
                  <a:pt x="1670" y="410"/>
                </a:cubicBezTo>
                <a:lnTo>
                  <a:pt x="1670" y="1670"/>
                </a:lnTo>
                <a:lnTo>
                  <a:pt x="1261" y="1670"/>
                </a:lnTo>
                <a:cubicBezTo>
                  <a:pt x="568" y="1670"/>
                  <a:pt x="1" y="2206"/>
                  <a:pt x="32" y="2930"/>
                </a:cubicBezTo>
                <a:lnTo>
                  <a:pt x="32" y="10334"/>
                </a:lnTo>
                <a:cubicBezTo>
                  <a:pt x="32" y="10996"/>
                  <a:pt x="568" y="11563"/>
                  <a:pt x="1261" y="11563"/>
                </a:cubicBezTo>
                <a:lnTo>
                  <a:pt x="11437" y="11563"/>
                </a:lnTo>
                <a:cubicBezTo>
                  <a:pt x="12130" y="11563"/>
                  <a:pt x="12697" y="11027"/>
                  <a:pt x="12697" y="10334"/>
                </a:cubicBezTo>
                <a:lnTo>
                  <a:pt x="12697" y="2867"/>
                </a:lnTo>
                <a:cubicBezTo>
                  <a:pt x="12666" y="2206"/>
                  <a:pt x="12130" y="1670"/>
                  <a:pt x="11437" y="1670"/>
                </a:cubicBezTo>
                <a:lnTo>
                  <a:pt x="10744" y="1670"/>
                </a:lnTo>
                <a:lnTo>
                  <a:pt x="10744" y="410"/>
                </a:lnTo>
                <a:cubicBezTo>
                  <a:pt x="10744" y="158"/>
                  <a:pt x="10555" y="0"/>
                  <a:pt x="10334" y="0"/>
                </a:cubicBezTo>
                <a:cubicBezTo>
                  <a:pt x="8980" y="0"/>
                  <a:pt x="7562" y="473"/>
                  <a:pt x="6396" y="1387"/>
                </a:cubicBezTo>
                <a:lnTo>
                  <a:pt x="6207" y="1544"/>
                </a:lnTo>
                <a:lnTo>
                  <a:pt x="6018" y="1387"/>
                </a:lnTo>
                <a:cubicBezTo>
                  <a:pt x="4915" y="473"/>
                  <a:pt x="3498" y="0"/>
                  <a:pt x="2080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3962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9540" y="120596"/>
            <a:ext cx="6260904" cy="712419"/>
          </a:xfrm>
        </p:spPr>
        <p:txBody>
          <a:bodyPr>
            <a:normAutofit/>
          </a:bodyPr>
          <a:lstStyle/>
          <a:p>
            <a:r>
              <a:rPr lang="sr-Latn-ME" sz="2900" b="1" dirty="0"/>
              <a:t>STUDY PROGRAMMES</a:t>
            </a:r>
            <a:endParaRPr lang="en-US" sz="2900" b="1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D0835B91-6300-4877-AFA2-66858CF25B00}"/>
              </a:ext>
            </a:extLst>
          </p:cNvPr>
          <p:cNvGraphicFramePr/>
          <p:nvPr/>
        </p:nvGraphicFramePr>
        <p:xfrm>
          <a:off x="907080" y="1291130"/>
          <a:ext cx="7924190" cy="5039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" name="Google Shape;1132;p66">
            <a:extLst>
              <a:ext uri="{FF2B5EF4-FFF2-40B4-BE49-F238E27FC236}">
                <a16:creationId xmlns:a16="http://schemas.microsoft.com/office/drawing/2014/main" id="{AED3C235-77FE-4606-8820-E53FB8956635}"/>
              </a:ext>
            </a:extLst>
          </p:cNvPr>
          <p:cNvGrpSpPr/>
          <p:nvPr/>
        </p:nvGrpSpPr>
        <p:grpSpPr>
          <a:xfrm>
            <a:off x="1212490" y="5377460"/>
            <a:ext cx="561000" cy="378820"/>
            <a:chOff x="4020475" y="1499525"/>
            <a:chExt cx="349000" cy="170425"/>
          </a:xfrm>
          <a:solidFill>
            <a:schemeClr val="accent6">
              <a:lumMod val="75000"/>
            </a:schemeClr>
          </a:solidFill>
        </p:grpSpPr>
        <p:sp>
          <p:nvSpPr>
            <p:cNvPr id="10" name="Google Shape;1133;p66">
              <a:extLst>
                <a:ext uri="{FF2B5EF4-FFF2-40B4-BE49-F238E27FC236}">
                  <a16:creationId xmlns:a16="http://schemas.microsoft.com/office/drawing/2014/main" id="{B2371308-75D8-41F9-BE2E-54A48AB12820}"/>
                </a:ext>
              </a:extLst>
            </p:cNvPr>
            <p:cNvSpPr/>
            <p:nvPr/>
          </p:nvSpPr>
          <p:spPr>
            <a:xfrm>
              <a:off x="4020475" y="1499525"/>
              <a:ext cx="349000" cy="170425"/>
            </a:xfrm>
            <a:custGeom>
              <a:avLst/>
              <a:gdLst/>
              <a:ahLst/>
              <a:cxnLst/>
              <a:rect l="l" t="t" r="r" b="b"/>
              <a:pathLst>
                <a:path w="13960" h="6817" extrusionOk="0">
                  <a:moveTo>
                    <a:pt x="11754" y="1085"/>
                  </a:moveTo>
                  <a:lnTo>
                    <a:pt x="11754" y="1628"/>
                  </a:lnTo>
                  <a:lnTo>
                    <a:pt x="11211" y="1628"/>
                  </a:lnTo>
                  <a:lnTo>
                    <a:pt x="11211" y="1085"/>
                  </a:lnTo>
                  <a:close/>
                  <a:moveTo>
                    <a:pt x="2459" y="1085"/>
                  </a:moveTo>
                  <a:lnTo>
                    <a:pt x="2459" y="1898"/>
                  </a:lnTo>
                  <a:lnTo>
                    <a:pt x="815" y="1898"/>
                  </a:lnTo>
                  <a:lnTo>
                    <a:pt x="815" y="1085"/>
                  </a:lnTo>
                  <a:close/>
                  <a:moveTo>
                    <a:pt x="4629" y="1085"/>
                  </a:moveTo>
                  <a:lnTo>
                    <a:pt x="4629" y="1898"/>
                  </a:lnTo>
                  <a:lnTo>
                    <a:pt x="3002" y="1898"/>
                  </a:lnTo>
                  <a:lnTo>
                    <a:pt x="3002" y="1085"/>
                  </a:lnTo>
                  <a:close/>
                  <a:moveTo>
                    <a:pt x="6818" y="1085"/>
                  </a:moveTo>
                  <a:lnTo>
                    <a:pt x="6818" y="1898"/>
                  </a:lnTo>
                  <a:lnTo>
                    <a:pt x="5191" y="1898"/>
                  </a:lnTo>
                  <a:lnTo>
                    <a:pt x="5191" y="1085"/>
                  </a:lnTo>
                  <a:close/>
                  <a:moveTo>
                    <a:pt x="9005" y="1085"/>
                  </a:moveTo>
                  <a:lnTo>
                    <a:pt x="9005" y="1898"/>
                  </a:lnTo>
                  <a:lnTo>
                    <a:pt x="7361" y="1898"/>
                  </a:lnTo>
                  <a:lnTo>
                    <a:pt x="7361" y="1085"/>
                  </a:lnTo>
                  <a:close/>
                  <a:moveTo>
                    <a:pt x="12549" y="2170"/>
                  </a:moveTo>
                  <a:lnTo>
                    <a:pt x="12549" y="3002"/>
                  </a:lnTo>
                  <a:lnTo>
                    <a:pt x="10905" y="3002"/>
                  </a:lnTo>
                  <a:lnTo>
                    <a:pt x="10905" y="2170"/>
                  </a:lnTo>
                  <a:close/>
                  <a:moveTo>
                    <a:pt x="1357" y="2441"/>
                  </a:moveTo>
                  <a:lnTo>
                    <a:pt x="1357" y="3273"/>
                  </a:lnTo>
                  <a:lnTo>
                    <a:pt x="815" y="3273"/>
                  </a:lnTo>
                  <a:lnTo>
                    <a:pt x="815" y="2441"/>
                  </a:lnTo>
                  <a:close/>
                  <a:moveTo>
                    <a:pt x="3544" y="2441"/>
                  </a:moveTo>
                  <a:lnTo>
                    <a:pt x="3544" y="3273"/>
                  </a:lnTo>
                  <a:lnTo>
                    <a:pt x="1917" y="3273"/>
                  </a:lnTo>
                  <a:lnTo>
                    <a:pt x="1917" y="2441"/>
                  </a:lnTo>
                  <a:close/>
                  <a:moveTo>
                    <a:pt x="5733" y="2441"/>
                  </a:moveTo>
                  <a:lnTo>
                    <a:pt x="5733" y="3273"/>
                  </a:lnTo>
                  <a:lnTo>
                    <a:pt x="4087" y="3273"/>
                  </a:lnTo>
                  <a:lnTo>
                    <a:pt x="4087" y="2441"/>
                  </a:lnTo>
                  <a:close/>
                  <a:moveTo>
                    <a:pt x="7903" y="2441"/>
                  </a:moveTo>
                  <a:lnTo>
                    <a:pt x="7903" y="3273"/>
                  </a:lnTo>
                  <a:lnTo>
                    <a:pt x="6276" y="3273"/>
                  </a:lnTo>
                  <a:lnTo>
                    <a:pt x="6276" y="2441"/>
                  </a:lnTo>
                  <a:close/>
                  <a:moveTo>
                    <a:pt x="9005" y="2441"/>
                  </a:moveTo>
                  <a:lnTo>
                    <a:pt x="9005" y="3273"/>
                  </a:lnTo>
                  <a:lnTo>
                    <a:pt x="8463" y="3273"/>
                  </a:lnTo>
                  <a:lnTo>
                    <a:pt x="8463" y="2441"/>
                  </a:lnTo>
                  <a:close/>
                  <a:moveTo>
                    <a:pt x="4629" y="3815"/>
                  </a:moveTo>
                  <a:lnTo>
                    <a:pt x="4629" y="4629"/>
                  </a:lnTo>
                  <a:lnTo>
                    <a:pt x="3708" y="4629"/>
                  </a:lnTo>
                  <a:lnTo>
                    <a:pt x="3202" y="3815"/>
                  </a:lnTo>
                  <a:close/>
                  <a:moveTo>
                    <a:pt x="6818" y="3815"/>
                  </a:moveTo>
                  <a:lnTo>
                    <a:pt x="6818" y="4629"/>
                  </a:lnTo>
                  <a:lnTo>
                    <a:pt x="5191" y="4629"/>
                  </a:lnTo>
                  <a:lnTo>
                    <a:pt x="5191" y="3815"/>
                  </a:lnTo>
                  <a:close/>
                  <a:moveTo>
                    <a:pt x="9005" y="3815"/>
                  </a:moveTo>
                  <a:lnTo>
                    <a:pt x="9005" y="4629"/>
                  </a:lnTo>
                  <a:lnTo>
                    <a:pt x="7361" y="4629"/>
                  </a:lnTo>
                  <a:lnTo>
                    <a:pt x="7361" y="3815"/>
                  </a:lnTo>
                  <a:close/>
                  <a:moveTo>
                    <a:pt x="13417" y="3545"/>
                  </a:moveTo>
                  <a:lnTo>
                    <a:pt x="13417" y="4629"/>
                  </a:lnTo>
                  <a:lnTo>
                    <a:pt x="10905" y="4629"/>
                  </a:lnTo>
                  <a:lnTo>
                    <a:pt x="10905" y="3545"/>
                  </a:lnTo>
                  <a:close/>
                  <a:moveTo>
                    <a:pt x="11211" y="0"/>
                  </a:moveTo>
                  <a:cubicBezTo>
                    <a:pt x="11067" y="0"/>
                    <a:pt x="10941" y="109"/>
                    <a:pt x="10941" y="271"/>
                  </a:cubicBezTo>
                  <a:lnTo>
                    <a:pt x="10941" y="543"/>
                  </a:lnTo>
                  <a:cubicBezTo>
                    <a:pt x="10777" y="543"/>
                    <a:pt x="10669" y="669"/>
                    <a:pt x="10669" y="813"/>
                  </a:cubicBezTo>
                  <a:lnTo>
                    <a:pt x="10669" y="1628"/>
                  </a:lnTo>
                  <a:lnTo>
                    <a:pt x="10633" y="1628"/>
                  </a:lnTo>
                  <a:cubicBezTo>
                    <a:pt x="10488" y="1628"/>
                    <a:pt x="10362" y="1754"/>
                    <a:pt x="10362" y="1898"/>
                  </a:cubicBezTo>
                  <a:lnTo>
                    <a:pt x="10362" y="4629"/>
                  </a:lnTo>
                  <a:lnTo>
                    <a:pt x="9548" y="4629"/>
                  </a:lnTo>
                  <a:lnTo>
                    <a:pt x="9548" y="813"/>
                  </a:lnTo>
                  <a:cubicBezTo>
                    <a:pt x="9548" y="669"/>
                    <a:pt x="9422" y="543"/>
                    <a:pt x="9277" y="543"/>
                  </a:cubicBezTo>
                  <a:lnTo>
                    <a:pt x="543" y="543"/>
                  </a:lnTo>
                  <a:cubicBezTo>
                    <a:pt x="398" y="543"/>
                    <a:pt x="272" y="669"/>
                    <a:pt x="272" y="813"/>
                  </a:cubicBezTo>
                  <a:lnTo>
                    <a:pt x="272" y="3273"/>
                  </a:lnTo>
                  <a:cubicBezTo>
                    <a:pt x="200" y="3273"/>
                    <a:pt x="127" y="3291"/>
                    <a:pt x="73" y="3345"/>
                  </a:cubicBezTo>
                  <a:cubicBezTo>
                    <a:pt x="36" y="3400"/>
                    <a:pt x="0" y="3472"/>
                    <a:pt x="0" y="3545"/>
                  </a:cubicBezTo>
                  <a:cubicBezTo>
                    <a:pt x="0" y="3979"/>
                    <a:pt x="91" y="4413"/>
                    <a:pt x="253" y="4810"/>
                  </a:cubicBezTo>
                  <a:cubicBezTo>
                    <a:pt x="417" y="5208"/>
                    <a:pt x="651" y="5551"/>
                    <a:pt x="959" y="5859"/>
                  </a:cubicBezTo>
                  <a:cubicBezTo>
                    <a:pt x="1266" y="6148"/>
                    <a:pt x="1610" y="6383"/>
                    <a:pt x="2008" y="6546"/>
                  </a:cubicBezTo>
                  <a:cubicBezTo>
                    <a:pt x="2406" y="6727"/>
                    <a:pt x="2840" y="6817"/>
                    <a:pt x="3274" y="6817"/>
                  </a:cubicBezTo>
                  <a:lnTo>
                    <a:pt x="7269" y="6817"/>
                  </a:lnTo>
                  <a:cubicBezTo>
                    <a:pt x="7433" y="6817"/>
                    <a:pt x="7559" y="6691"/>
                    <a:pt x="7559" y="6546"/>
                  </a:cubicBezTo>
                  <a:cubicBezTo>
                    <a:pt x="7559" y="6383"/>
                    <a:pt x="7433" y="6274"/>
                    <a:pt x="7269" y="6274"/>
                  </a:cubicBezTo>
                  <a:lnTo>
                    <a:pt x="3274" y="6274"/>
                  </a:lnTo>
                  <a:cubicBezTo>
                    <a:pt x="2551" y="6274"/>
                    <a:pt x="1863" y="5985"/>
                    <a:pt x="1338" y="5461"/>
                  </a:cubicBezTo>
                  <a:cubicBezTo>
                    <a:pt x="904" y="5027"/>
                    <a:pt x="615" y="4430"/>
                    <a:pt x="561" y="3815"/>
                  </a:cubicBezTo>
                  <a:lnTo>
                    <a:pt x="2568" y="3815"/>
                  </a:lnTo>
                  <a:lnTo>
                    <a:pt x="3165" y="4792"/>
                  </a:lnTo>
                  <a:cubicBezTo>
                    <a:pt x="3147" y="4828"/>
                    <a:pt x="3129" y="4864"/>
                    <a:pt x="3129" y="4900"/>
                  </a:cubicBezTo>
                  <a:cubicBezTo>
                    <a:pt x="3129" y="5045"/>
                    <a:pt x="3255" y="5172"/>
                    <a:pt x="3419" y="5172"/>
                  </a:cubicBezTo>
                  <a:lnTo>
                    <a:pt x="13417" y="5172"/>
                  </a:lnTo>
                  <a:lnTo>
                    <a:pt x="13417" y="6274"/>
                  </a:lnTo>
                  <a:lnTo>
                    <a:pt x="9729" y="6274"/>
                  </a:lnTo>
                  <a:cubicBezTo>
                    <a:pt x="9584" y="6274"/>
                    <a:pt x="9458" y="6383"/>
                    <a:pt x="9458" y="6546"/>
                  </a:cubicBezTo>
                  <a:cubicBezTo>
                    <a:pt x="9458" y="6691"/>
                    <a:pt x="9584" y="6817"/>
                    <a:pt x="9729" y="6817"/>
                  </a:cubicBezTo>
                  <a:lnTo>
                    <a:pt x="13689" y="6817"/>
                  </a:lnTo>
                  <a:cubicBezTo>
                    <a:pt x="13762" y="6817"/>
                    <a:pt x="13834" y="6781"/>
                    <a:pt x="13888" y="6727"/>
                  </a:cubicBezTo>
                  <a:cubicBezTo>
                    <a:pt x="13943" y="6672"/>
                    <a:pt x="13960" y="6619"/>
                    <a:pt x="13960" y="6546"/>
                  </a:cubicBezTo>
                  <a:lnTo>
                    <a:pt x="13960" y="3273"/>
                  </a:lnTo>
                  <a:cubicBezTo>
                    <a:pt x="13960" y="3111"/>
                    <a:pt x="13834" y="3002"/>
                    <a:pt x="13689" y="3002"/>
                  </a:cubicBezTo>
                  <a:lnTo>
                    <a:pt x="13092" y="3002"/>
                  </a:lnTo>
                  <a:lnTo>
                    <a:pt x="13092" y="1898"/>
                  </a:lnTo>
                  <a:cubicBezTo>
                    <a:pt x="13092" y="1754"/>
                    <a:pt x="12966" y="1628"/>
                    <a:pt x="12821" y="1628"/>
                  </a:cubicBezTo>
                  <a:lnTo>
                    <a:pt x="12296" y="1628"/>
                  </a:lnTo>
                  <a:lnTo>
                    <a:pt x="12296" y="813"/>
                  </a:lnTo>
                  <a:cubicBezTo>
                    <a:pt x="12296" y="669"/>
                    <a:pt x="12170" y="543"/>
                    <a:pt x="12026" y="543"/>
                  </a:cubicBezTo>
                  <a:lnTo>
                    <a:pt x="11483" y="543"/>
                  </a:lnTo>
                  <a:lnTo>
                    <a:pt x="11483" y="271"/>
                  </a:lnTo>
                  <a:cubicBezTo>
                    <a:pt x="11483" y="109"/>
                    <a:pt x="11356" y="0"/>
                    <a:pt x="1121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34;p66">
              <a:extLst>
                <a:ext uri="{FF2B5EF4-FFF2-40B4-BE49-F238E27FC236}">
                  <a16:creationId xmlns:a16="http://schemas.microsoft.com/office/drawing/2014/main" id="{D67225FF-AB36-446A-AC8F-A81F870454A3}"/>
                </a:ext>
              </a:extLst>
            </p:cNvPr>
            <p:cNvSpPr/>
            <p:nvPr/>
          </p:nvSpPr>
          <p:spPr>
            <a:xfrm>
              <a:off x="4226175" y="1656375"/>
              <a:ext cx="13575" cy="13575"/>
            </a:xfrm>
            <a:custGeom>
              <a:avLst/>
              <a:gdLst/>
              <a:ahLst/>
              <a:cxnLst/>
              <a:rect l="l" t="t" r="r" b="b"/>
              <a:pathLst>
                <a:path w="543" h="543" extrusionOk="0">
                  <a:moveTo>
                    <a:pt x="271" y="0"/>
                  </a:moveTo>
                  <a:cubicBezTo>
                    <a:pt x="126" y="0"/>
                    <a:pt x="0" y="109"/>
                    <a:pt x="0" y="272"/>
                  </a:cubicBezTo>
                  <a:cubicBezTo>
                    <a:pt x="0" y="417"/>
                    <a:pt x="126" y="543"/>
                    <a:pt x="271" y="543"/>
                  </a:cubicBezTo>
                  <a:cubicBezTo>
                    <a:pt x="434" y="543"/>
                    <a:pt x="543" y="417"/>
                    <a:pt x="543" y="272"/>
                  </a:cubicBezTo>
                  <a:cubicBezTo>
                    <a:pt x="543" y="109"/>
                    <a:pt x="434" y="0"/>
                    <a:pt x="2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35;p66">
              <a:extLst>
                <a:ext uri="{FF2B5EF4-FFF2-40B4-BE49-F238E27FC236}">
                  <a16:creationId xmlns:a16="http://schemas.microsoft.com/office/drawing/2014/main" id="{8E11E748-0A4A-405E-AF6E-33AE55416C14}"/>
                </a:ext>
              </a:extLst>
            </p:cNvPr>
            <p:cNvSpPr/>
            <p:nvPr/>
          </p:nvSpPr>
          <p:spPr>
            <a:xfrm>
              <a:off x="4068375" y="1615250"/>
              <a:ext cx="13600" cy="13575"/>
            </a:xfrm>
            <a:custGeom>
              <a:avLst/>
              <a:gdLst/>
              <a:ahLst/>
              <a:cxnLst/>
              <a:rect l="l" t="t" r="r" b="b"/>
              <a:pathLst>
                <a:path w="544" h="543" extrusionOk="0">
                  <a:moveTo>
                    <a:pt x="273" y="0"/>
                  </a:moveTo>
                  <a:cubicBezTo>
                    <a:pt x="109" y="0"/>
                    <a:pt x="1" y="126"/>
                    <a:pt x="1" y="271"/>
                  </a:cubicBezTo>
                  <a:cubicBezTo>
                    <a:pt x="1" y="416"/>
                    <a:pt x="109" y="543"/>
                    <a:pt x="273" y="543"/>
                  </a:cubicBezTo>
                  <a:cubicBezTo>
                    <a:pt x="418" y="543"/>
                    <a:pt x="543" y="416"/>
                    <a:pt x="543" y="271"/>
                  </a:cubicBezTo>
                  <a:cubicBezTo>
                    <a:pt x="543" y="126"/>
                    <a:pt x="418" y="0"/>
                    <a:pt x="2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1082;p66">
            <a:extLst>
              <a:ext uri="{FF2B5EF4-FFF2-40B4-BE49-F238E27FC236}">
                <a16:creationId xmlns:a16="http://schemas.microsoft.com/office/drawing/2014/main" id="{06AD67C9-3A3E-4E36-90CD-5F14F79C3F22}"/>
              </a:ext>
            </a:extLst>
          </p:cNvPr>
          <p:cNvGrpSpPr/>
          <p:nvPr/>
        </p:nvGrpSpPr>
        <p:grpSpPr>
          <a:xfrm>
            <a:off x="1501677" y="2924148"/>
            <a:ext cx="788435" cy="696681"/>
            <a:chOff x="238125" y="4767900"/>
            <a:chExt cx="351275" cy="349075"/>
          </a:xfrm>
          <a:solidFill>
            <a:schemeClr val="accent6">
              <a:lumMod val="75000"/>
            </a:schemeClr>
          </a:solidFill>
        </p:grpSpPr>
        <p:sp>
          <p:nvSpPr>
            <p:cNvPr id="14" name="Google Shape;1083;p66">
              <a:extLst>
                <a:ext uri="{FF2B5EF4-FFF2-40B4-BE49-F238E27FC236}">
                  <a16:creationId xmlns:a16="http://schemas.microsoft.com/office/drawing/2014/main" id="{693C9E18-6F22-4135-ACEA-7664050BEC8F}"/>
                </a:ext>
              </a:extLst>
            </p:cNvPr>
            <p:cNvSpPr/>
            <p:nvPr/>
          </p:nvSpPr>
          <p:spPr>
            <a:xfrm>
              <a:off x="552325" y="4849750"/>
              <a:ext cx="35275" cy="65600"/>
            </a:xfrm>
            <a:custGeom>
              <a:avLst/>
              <a:gdLst/>
              <a:ahLst/>
              <a:cxnLst/>
              <a:rect l="l" t="t" r="r" b="b"/>
              <a:pathLst>
                <a:path w="1411" h="2624" extrusionOk="0">
                  <a:moveTo>
                    <a:pt x="319" y="0"/>
                  </a:moveTo>
                  <a:cubicBezTo>
                    <a:pt x="272" y="0"/>
                    <a:pt x="224" y="12"/>
                    <a:pt x="181" y="37"/>
                  </a:cubicBezTo>
                  <a:cubicBezTo>
                    <a:pt x="54" y="110"/>
                    <a:pt x="0" y="290"/>
                    <a:pt x="90" y="418"/>
                  </a:cubicBezTo>
                  <a:cubicBezTo>
                    <a:pt x="451" y="1033"/>
                    <a:pt x="705" y="1701"/>
                    <a:pt x="849" y="2407"/>
                  </a:cubicBezTo>
                  <a:cubicBezTo>
                    <a:pt x="868" y="2533"/>
                    <a:pt x="994" y="2624"/>
                    <a:pt x="1121" y="2624"/>
                  </a:cubicBezTo>
                  <a:cubicBezTo>
                    <a:pt x="1139" y="2624"/>
                    <a:pt x="1157" y="2624"/>
                    <a:pt x="1175" y="2605"/>
                  </a:cubicBezTo>
                  <a:cubicBezTo>
                    <a:pt x="1319" y="2588"/>
                    <a:pt x="1411" y="2443"/>
                    <a:pt x="1392" y="2279"/>
                  </a:cubicBezTo>
                  <a:cubicBezTo>
                    <a:pt x="1230" y="1520"/>
                    <a:pt x="940" y="797"/>
                    <a:pt x="560" y="128"/>
                  </a:cubicBezTo>
                  <a:cubicBezTo>
                    <a:pt x="501" y="45"/>
                    <a:pt x="410" y="0"/>
                    <a:pt x="3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084;p66">
              <a:extLst>
                <a:ext uri="{FF2B5EF4-FFF2-40B4-BE49-F238E27FC236}">
                  <a16:creationId xmlns:a16="http://schemas.microsoft.com/office/drawing/2014/main" id="{E6EF2FE6-6034-42D4-BFB7-D4372C08518C}"/>
                </a:ext>
              </a:extLst>
            </p:cNvPr>
            <p:cNvSpPr/>
            <p:nvPr/>
          </p:nvSpPr>
          <p:spPr>
            <a:xfrm>
              <a:off x="531525" y="4867950"/>
              <a:ext cx="24425" cy="34275"/>
            </a:xfrm>
            <a:custGeom>
              <a:avLst/>
              <a:gdLst/>
              <a:ahLst/>
              <a:cxnLst/>
              <a:rect l="l" t="t" r="r" b="b"/>
              <a:pathLst>
                <a:path w="977" h="1371" extrusionOk="0">
                  <a:moveTo>
                    <a:pt x="307" y="0"/>
                  </a:moveTo>
                  <a:cubicBezTo>
                    <a:pt x="263" y="0"/>
                    <a:pt x="219" y="11"/>
                    <a:pt x="181" y="33"/>
                  </a:cubicBezTo>
                  <a:cubicBezTo>
                    <a:pt x="54" y="105"/>
                    <a:pt x="0" y="268"/>
                    <a:pt x="73" y="413"/>
                  </a:cubicBezTo>
                  <a:cubicBezTo>
                    <a:pt x="217" y="666"/>
                    <a:pt x="326" y="919"/>
                    <a:pt x="415" y="1190"/>
                  </a:cubicBezTo>
                  <a:cubicBezTo>
                    <a:pt x="452" y="1298"/>
                    <a:pt x="560" y="1371"/>
                    <a:pt x="669" y="1371"/>
                  </a:cubicBezTo>
                  <a:cubicBezTo>
                    <a:pt x="705" y="1371"/>
                    <a:pt x="741" y="1371"/>
                    <a:pt x="760" y="1353"/>
                  </a:cubicBezTo>
                  <a:cubicBezTo>
                    <a:pt x="904" y="1298"/>
                    <a:pt x="977" y="1154"/>
                    <a:pt x="941" y="1009"/>
                  </a:cubicBezTo>
                  <a:cubicBezTo>
                    <a:pt x="832" y="720"/>
                    <a:pt x="705" y="430"/>
                    <a:pt x="560" y="141"/>
                  </a:cubicBezTo>
                  <a:cubicBezTo>
                    <a:pt x="510" y="54"/>
                    <a:pt x="407" y="0"/>
                    <a:pt x="3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85;p66">
              <a:extLst>
                <a:ext uri="{FF2B5EF4-FFF2-40B4-BE49-F238E27FC236}">
                  <a16:creationId xmlns:a16="http://schemas.microsoft.com/office/drawing/2014/main" id="{D37C9EBC-48CD-4DB8-A3F4-A509745CBDFB}"/>
                </a:ext>
              </a:extLst>
            </p:cNvPr>
            <p:cNvSpPr/>
            <p:nvPr/>
          </p:nvSpPr>
          <p:spPr>
            <a:xfrm>
              <a:off x="259375" y="4811125"/>
              <a:ext cx="48850" cy="58125"/>
            </a:xfrm>
            <a:custGeom>
              <a:avLst/>
              <a:gdLst/>
              <a:ahLst/>
              <a:cxnLst/>
              <a:rect l="l" t="t" r="r" b="b"/>
              <a:pathLst>
                <a:path w="1954" h="2325" extrusionOk="0">
                  <a:moveTo>
                    <a:pt x="1655" y="1"/>
                  </a:moveTo>
                  <a:cubicBezTo>
                    <a:pt x="1587" y="1"/>
                    <a:pt x="1519" y="28"/>
                    <a:pt x="1465" y="82"/>
                  </a:cubicBezTo>
                  <a:cubicBezTo>
                    <a:pt x="886" y="606"/>
                    <a:pt x="435" y="1239"/>
                    <a:pt x="73" y="1927"/>
                  </a:cubicBezTo>
                  <a:cubicBezTo>
                    <a:pt x="1" y="2052"/>
                    <a:pt x="54" y="2216"/>
                    <a:pt x="181" y="2288"/>
                  </a:cubicBezTo>
                  <a:cubicBezTo>
                    <a:pt x="218" y="2306"/>
                    <a:pt x="271" y="2324"/>
                    <a:pt x="307" y="2324"/>
                  </a:cubicBezTo>
                  <a:cubicBezTo>
                    <a:pt x="398" y="2324"/>
                    <a:pt x="507" y="2269"/>
                    <a:pt x="543" y="2180"/>
                  </a:cubicBezTo>
                  <a:cubicBezTo>
                    <a:pt x="886" y="1546"/>
                    <a:pt x="1320" y="967"/>
                    <a:pt x="1826" y="480"/>
                  </a:cubicBezTo>
                  <a:cubicBezTo>
                    <a:pt x="1935" y="371"/>
                    <a:pt x="1954" y="191"/>
                    <a:pt x="1845" y="82"/>
                  </a:cubicBezTo>
                  <a:cubicBezTo>
                    <a:pt x="1791" y="28"/>
                    <a:pt x="1723" y="1"/>
                    <a:pt x="16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86;p66">
              <a:extLst>
                <a:ext uri="{FF2B5EF4-FFF2-40B4-BE49-F238E27FC236}">
                  <a16:creationId xmlns:a16="http://schemas.microsoft.com/office/drawing/2014/main" id="{6DFF3FA4-9A6C-4996-B61B-FE2FC41F63C3}"/>
                </a:ext>
              </a:extLst>
            </p:cNvPr>
            <p:cNvSpPr/>
            <p:nvPr/>
          </p:nvSpPr>
          <p:spPr>
            <a:xfrm>
              <a:off x="286025" y="4845175"/>
              <a:ext cx="28050" cy="32200"/>
            </a:xfrm>
            <a:custGeom>
              <a:avLst/>
              <a:gdLst/>
              <a:ahLst/>
              <a:cxnLst/>
              <a:rect l="l" t="t" r="r" b="b"/>
              <a:pathLst>
                <a:path w="1122" h="1288" extrusionOk="0">
                  <a:moveTo>
                    <a:pt x="809" y="0"/>
                  </a:moveTo>
                  <a:cubicBezTo>
                    <a:pt x="730" y="0"/>
                    <a:pt x="649" y="33"/>
                    <a:pt x="598" y="94"/>
                  </a:cubicBezTo>
                  <a:cubicBezTo>
                    <a:pt x="399" y="348"/>
                    <a:pt x="218" y="601"/>
                    <a:pt x="73" y="871"/>
                  </a:cubicBezTo>
                  <a:cubicBezTo>
                    <a:pt x="1" y="999"/>
                    <a:pt x="37" y="1179"/>
                    <a:pt x="164" y="1252"/>
                  </a:cubicBezTo>
                  <a:cubicBezTo>
                    <a:pt x="218" y="1269"/>
                    <a:pt x="254" y="1288"/>
                    <a:pt x="309" y="1288"/>
                  </a:cubicBezTo>
                  <a:cubicBezTo>
                    <a:pt x="399" y="1288"/>
                    <a:pt x="490" y="1233"/>
                    <a:pt x="543" y="1143"/>
                  </a:cubicBezTo>
                  <a:cubicBezTo>
                    <a:pt x="688" y="890"/>
                    <a:pt x="851" y="654"/>
                    <a:pt x="1032" y="437"/>
                  </a:cubicBezTo>
                  <a:cubicBezTo>
                    <a:pt x="1122" y="329"/>
                    <a:pt x="1105" y="148"/>
                    <a:pt x="977" y="58"/>
                  </a:cubicBezTo>
                  <a:cubicBezTo>
                    <a:pt x="930" y="19"/>
                    <a:pt x="870" y="0"/>
                    <a:pt x="80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87;p66">
              <a:extLst>
                <a:ext uri="{FF2B5EF4-FFF2-40B4-BE49-F238E27FC236}">
                  <a16:creationId xmlns:a16="http://schemas.microsoft.com/office/drawing/2014/main" id="{BC7CEEC2-63A0-4167-88D2-1FBC9C93BEC4}"/>
                </a:ext>
              </a:extLst>
            </p:cNvPr>
            <p:cNvSpPr/>
            <p:nvPr/>
          </p:nvSpPr>
          <p:spPr>
            <a:xfrm>
              <a:off x="347975" y="5092075"/>
              <a:ext cx="84550" cy="24900"/>
            </a:xfrm>
            <a:custGeom>
              <a:avLst/>
              <a:gdLst/>
              <a:ahLst/>
              <a:cxnLst/>
              <a:rect l="l" t="t" r="r" b="b"/>
              <a:pathLst>
                <a:path w="3382" h="996" extrusionOk="0">
                  <a:moveTo>
                    <a:pt x="316" y="1"/>
                  </a:moveTo>
                  <a:cubicBezTo>
                    <a:pt x="203" y="1"/>
                    <a:pt x="97" y="69"/>
                    <a:pt x="54" y="181"/>
                  </a:cubicBezTo>
                  <a:cubicBezTo>
                    <a:pt x="1" y="326"/>
                    <a:pt x="73" y="489"/>
                    <a:pt x="218" y="543"/>
                  </a:cubicBezTo>
                  <a:cubicBezTo>
                    <a:pt x="1013" y="832"/>
                    <a:pt x="1863" y="996"/>
                    <a:pt x="2713" y="996"/>
                  </a:cubicBezTo>
                  <a:cubicBezTo>
                    <a:pt x="2858" y="996"/>
                    <a:pt x="2984" y="996"/>
                    <a:pt x="3111" y="977"/>
                  </a:cubicBezTo>
                  <a:cubicBezTo>
                    <a:pt x="3273" y="977"/>
                    <a:pt x="3381" y="851"/>
                    <a:pt x="3364" y="706"/>
                  </a:cubicBezTo>
                  <a:cubicBezTo>
                    <a:pt x="3364" y="543"/>
                    <a:pt x="3237" y="434"/>
                    <a:pt x="3092" y="434"/>
                  </a:cubicBezTo>
                  <a:cubicBezTo>
                    <a:pt x="2967" y="442"/>
                    <a:pt x="2841" y="446"/>
                    <a:pt x="2715" y="446"/>
                  </a:cubicBezTo>
                  <a:cubicBezTo>
                    <a:pt x="1929" y="446"/>
                    <a:pt x="1132" y="299"/>
                    <a:pt x="416" y="19"/>
                  </a:cubicBezTo>
                  <a:cubicBezTo>
                    <a:pt x="383" y="7"/>
                    <a:pt x="349" y="1"/>
                    <a:pt x="31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88;p66">
              <a:extLst>
                <a:ext uri="{FF2B5EF4-FFF2-40B4-BE49-F238E27FC236}">
                  <a16:creationId xmlns:a16="http://schemas.microsoft.com/office/drawing/2014/main" id="{B741454F-B79C-43C8-9B60-B13D8477F1C8}"/>
                </a:ext>
              </a:extLst>
            </p:cNvPr>
            <p:cNvSpPr/>
            <p:nvPr/>
          </p:nvSpPr>
          <p:spPr>
            <a:xfrm>
              <a:off x="376450" y="5072450"/>
              <a:ext cx="49300" cy="17400"/>
            </a:xfrm>
            <a:custGeom>
              <a:avLst/>
              <a:gdLst/>
              <a:ahLst/>
              <a:cxnLst/>
              <a:rect l="l" t="t" r="r" b="b"/>
              <a:pathLst>
                <a:path w="1972" h="696" extrusionOk="0">
                  <a:moveTo>
                    <a:pt x="296" y="0"/>
                  </a:moveTo>
                  <a:cubicBezTo>
                    <a:pt x="172" y="0"/>
                    <a:pt x="52" y="84"/>
                    <a:pt x="36" y="207"/>
                  </a:cubicBezTo>
                  <a:cubicBezTo>
                    <a:pt x="0" y="351"/>
                    <a:pt x="91" y="496"/>
                    <a:pt x="236" y="532"/>
                  </a:cubicBezTo>
                  <a:cubicBezTo>
                    <a:pt x="670" y="641"/>
                    <a:pt x="1121" y="696"/>
                    <a:pt x="1574" y="696"/>
                  </a:cubicBezTo>
                  <a:lnTo>
                    <a:pt x="1700" y="696"/>
                  </a:lnTo>
                  <a:cubicBezTo>
                    <a:pt x="1845" y="696"/>
                    <a:pt x="1972" y="568"/>
                    <a:pt x="1972" y="406"/>
                  </a:cubicBezTo>
                  <a:cubicBezTo>
                    <a:pt x="1972" y="271"/>
                    <a:pt x="1861" y="151"/>
                    <a:pt x="1714" y="151"/>
                  </a:cubicBezTo>
                  <a:cubicBezTo>
                    <a:pt x="1704" y="151"/>
                    <a:pt x="1693" y="152"/>
                    <a:pt x="1683" y="153"/>
                  </a:cubicBezTo>
                  <a:cubicBezTo>
                    <a:pt x="1249" y="153"/>
                    <a:pt x="796" y="117"/>
                    <a:pt x="362" y="8"/>
                  </a:cubicBezTo>
                  <a:cubicBezTo>
                    <a:pt x="340" y="3"/>
                    <a:pt x="318" y="0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89;p66">
              <a:extLst>
                <a:ext uri="{FF2B5EF4-FFF2-40B4-BE49-F238E27FC236}">
                  <a16:creationId xmlns:a16="http://schemas.microsoft.com/office/drawing/2014/main" id="{1FE4914C-362A-44B0-929A-9C1122504922}"/>
                </a:ext>
              </a:extLst>
            </p:cNvPr>
            <p:cNvSpPr/>
            <p:nvPr/>
          </p:nvSpPr>
          <p:spPr>
            <a:xfrm>
              <a:off x="238125" y="4767900"/>
              <a:ext cx="351275" cy="337650"/>
            </a:xfrm>
            <a:custGeom>
              <a:avLst/>
              <a:gdLst/>
              <a:ahLst/>
              <a:cxnLst/>
              <a:rect l="l" t="t" r="r" b="b"/>
              <a:pathLst>
                <a:path w="14051" h="13506" extrusionOk="0">
                  <a:moveTo>
                    <a:pt x="7102" y="548"/>
                  </a:moveTo>
                  <a:cubicBezTo>
                    <a:pt x="7523" y="548"/>
                    <a:pt x="7966" y="589"/>
                    <a:pt x="8409" y="671"/>
                  </a:cubicBezTo>
                  <a:cubicBezTo>
                    <a:pt x="9386" y="852"/>
                    <a:pt x="10235" y="1214"/>
                    <a:pt x="10760" y="1648"/>
                  </a:cubicBezTo>
                  <a:cubicBezTo>
                    <a:pt x="11013" y="1865"/>
                    <a:pt x="11158" y="2173"/>
                    <a:pt x="11194" y="2498"/>
                  </a:cubicBezTo>
                  <a:cubicBezTo>
                    <a:pt x="11211" y="2824"/>
                    <a:pt x="11103" y="3130"/>
                    <a:pt x="10904" y="3366"/>
                  </a:cubicBezTo>
                  <a:cubicBezTo>
                    <a:pt x="10344" y="3997"/>
                    <a:pt x="9752" y="4130"/>
                    <a:pt x="9356" y="4130"/>
                  </a:cubicBezTo>
                  <a:cubicBezTo>
                    <a:pt x="9138" y="4130"/>
                    <a:pt x="8979" y="4090"/>
                    <a:pt x="8915" y="4071"/>
                  </a:cubicBezTo>
                  <a:lnTo>
                    <a:pt x="8879" y="4071"/>
                  </a:lnTo>
                  <a:cubicBezTo>
                    <a:pt x="8724" y="4039"/>
                    <a:pt x="8579" y="4022"/>
                    <a:pt x="8443" y="4022"/>
                  </a:cubicBezTo>
                  <a:cubicBezTo>
                    <a:pt x="8120" y="4022"/>
                    <a:pt x="7853" y="4115"/>
                    <a:pt x="7650" y="4307"/>
                  </a:cubicBezTo>
                  <a:cubicBezTo>
                    <a:pt x="7469" y="4469"/>
                    <a:pt x="7360" y="4686"/>
                    <a:pt x="7324" y="4957"/>
                  </a:cubicBezTo>
                  <a:cubicBezTo>
                    <a:pt x="7233" y="4939"/>
                    <a:pt x="7143" y="4939"/>
                    <a:pt x="7052" y="4939"/>
                  </a:cubicBezTo>
                  <a:cubicBezTo>
                    <a:pt x="6401" y="4939"/>
                    <a:pt x="5805" y="5247"/>
                    <a:pt x="5425" y="5753"/>
                  </a:cubicBezTo>
                  <a:lnTo>
                    <a:pt x="4376" y="3167"/>
                  </a:lnTo>
                  <a:cubicBezTo>
                    <a:pt x="4195" y="2588"/>
                    <a:pt x="4231" y="2082"/>
                    <a:pt x="4448" y="1666"/>
                  </a:cubicBezTo>
                  <a:cubicBezTo>
                    <a:pt x="4684" y="1232"/>
                    <a:pt x="5135" y="888"/>
                    <a:pt x="5714" y="726"/>
                  </a:cubicBezTo>
                  <a:cubicBezTo>
                    <a:pt x="6120" y="608"/>
                    <a:pt x="6595" y="548"/>
                    <a:pt x="7102" y="548"/>
                  </a:cubicBezTo>
                  <a:close/>
                  <a:moveTo>
                    <a:pt x="7052" y="5481"/>
                  </a:moveTo>
                  <a:cubicBezTo>
                    <a:pt x="7884" y="5481"/>
                    <a:pt x="8554" y="6151"/>
                    <a:pt x="8554" y="6983"/>
                  </a:cubicBezTo>
                  <a:cubicBezTo>
                    <a:pt x="8554" y="7815"/>
                    <a:pt x="7884" y="8483"/>
                    <a:pt x="7052" y="8483"/>
                  </a:cubicBezTo>
                  <a:cubicBezTo>
                    <a:pt x="6239" y="8483"/>
                    <a:pt x="5552" y="7815"/>
                    <a:pt x="5552" y="6983"/>
                  </a:cubicBezTo>
                  <a:cubicBezTo>
                    <a:pt x="5552" y="6151"/>
                    <a:pt x="6239" y="5481"/>
                    <a:pt x="7052" y="5481"/>
                  </a:cubicBezTo>
                  <a:close/>
                  <a:moveTo>
                    <a:pt x="8952" y="6223"/>
                  </a:moveTo>
                  <a:lnTo>
                    <a:pt x="11862" y="6585"/>
                  </a:lnTo>
                  <a:cubicBezTo>
                    <a:pt x="12460" y="6693"/>
                    <a:pt x="12875" y="6964"/>
                    <a:pt x="13147" y="7381"/>
                  </a:cubicBezTo>
                  <a:cubicBezTo>
                    <a:pt x="13417" y="7796"/>
                    <a:pt x="13490" y="8357"/>
                    <a:pt x="13345" y="8953"/>
                  </a:cubicBezTo>
                  <a:cubicBezTo>
                    <a:pt x="13183" y="9695"/>
                    <a:pt x="12713" y="10563"/>
                    <a:pt x="12079" y="11323"/>
                  </a:cubicBezTo>
                  <a:cubicBezTo>
                    <a:pt x="11447" y="12082"/>
                    <a:pt x="10724" y="12661"/>
                    <a:pt x="10090" y="12895"/>
                  </a:cubicBezTo>
                  <a:cubicBezTo>
                    <a:pt x="9946" y="12943"/>
                    <a:pt x="9801" y="12966"/>
                    <a:pt x="9659" y="12966"/>
                  </a:cubicBezTo>
                  <a:cubicBezTo>
                    <a:pt x="9480" y="12966"/>
                    <a:pt x="9303" y="12930"/>
                    <a:pt x="9132" y="12859"/>
                  </a:cubicBezTo>
                  <a:cubicBezTo>
                    <a:pt x="8843" y="12714"/>
                    <a:pt x="8626" y="12480"/>
                    <a:pt x="8518" y="12172"/>
                  </a:cubicBezTo>
                  <a:cubicBezTo>
                    <a:pt x="8084" y="10942"/>
                    <a:pt x="8735" y="10238"/>
                    <a:pt x="8860" y="10093"/>
                  </a:cubicBezTo>
                  <a:cubicBezTo>
                    <a:pt x="8879" y="10093"/>
                    <a:pt x="8879" y="10074"/>
                    <a:pt x="8879" y="10074"/>
                  </a:cubicBezTo>
                  <a:cubicBezTo>
                    <a:pt x="9241" y="9659"/>
                    <a:pt x="9367" y="9261"/>
                    <a:pt x="9277" y="8881"/>
                  </a:cubicBezTo>
                  <a:cubicBezTo>
                    <a:pt x="9205" y="8591"/>
                    <a:pt x="9024" y="8357"/>
                    <a:pt x="8716" y="8176"/>
                  </a:cubicBezTo>
                  <a:cubicBezTo>
                    <a:pt x="8969" y="7832"/>
                    <a:pt x="9096" y="7417"/>
                    <a:pt x="9096" y="6983"/>
                  </a:cubicBezTo>
                  <a:cubicBezTo>
                    <a:pt x="9096" y="6711"/>
                    <a:pt x="9060" y="6458"/>
                    <a:pt x="8952" y="6223"/>
                  </a:cubicBezTo>
                  <a:close/>
                  <a:moveTo>
                    <a:pt x="7138" y="0"/>
                  </a:moveTo>
                  <a:cubicBezTo>
                    <a:pt x="6565" y="0"/>
                    <a:pt x="6027" y="69"/>
                    <a:pt x="5569" y="201"/>
                  </a:cubicBezTo>
                  <a:cubicBezTo>
                    <a:pt x="4846" y="401"/>
                    <a:pt x="4286" y="835"/>
                    <a:pt x="3978" y="1413"/>
                  </a:cubicBezTo>
                  <a:cubicBezTo>
                    <a:pt x="3671" y="1956"/>
                    <a:pt x="3635" y="2624"/>
                    <a:pt x="3852" y="3347"/>
                  </a:cubicBezTo>
                  <a:cubicBezTo>
                    <a:pt x="3852" y="3347"/>
                    <a:pt x="3870" y="3347"/>
                    <a:pt x="3870" y="3366"/>
                  </a:cubicBezTo>
                  <a:lnTo>
                    <a:pt x="5099" y="6385"/>
                  </a:lnTo>
                  <a:cubicBezTo>
                    <a:pt x="5046" y="6566"/>
                    <a:pt x="5010" y="6766"/>
                    <a:pt x="5010" y="6983"/>
                  </a:cubicBezTo>
                  <a:cubicBezTo>
                    <a:pt x="5010" y="7091"/>
                    <a:pt x="5027" y="7181"/>
                    <a:pt x="5027" y="7272"/>
                  </a:cubicBezTo>
                  <a:cubicBezTo>
                    <a:pt x="4940" y="7312"/>
                    <a:pt x="4845" y="7334"/>
                    <a:pt x="4753" y="7334"/>
                  </a:cubicBezTo>
                  <a:cubicBezTo>
                    <a:pt x="4635" y="7334"/>
                    <a:pt x="4522" y="7298"/>
                    <a:pt x="4431" y="7217"/>
                  </a:cubicBezTo>
                  <a:cubicBezTo>
                    <a:pt x="4359" y="7145"/>
                    <a:pt x="4231" y="7019"/>
                    <a:pt x="4142" y="6730"/>
                  </a:cubicBezTo>
                  <a:cubicBezTo>
                    <a:pt x="3797" y="5734"/>
                    <a:pt x="2857" y="4939"/>
                    <a:pt x="1772" y="4939"/>
                  </a:cubicBezTo>
                  <a:cubicBezTo>
                    <a:pt x="940" y="4939"/>
                    <a:pt x="200" y="5590"/>
                    <a:pt x="55" y="6404"/>
                  </a:cubicBezTo>
                  <a:cubicBezTo>
                    <a:pt x="19" y="6602"/>
                    <a:pt x="0" y="6819"/>
                    <a:pt x="0" y="7055"/>
                  </a:cubicBezTo>
                  <a:cubicBezTo>
                    <a:pt x="0" y="7417"/>
                    <a:pt x="36" y="7832"/>
                    <a:pt x="127" y="8248"/>
                  </a:cubicBezTo>
                  <a:cubicBezTo>
                    <a:pt x="145" y="8302"/>
                    <a:pt x="181" y="8357"/>
                    <a:pt x="236" y="8411"/>
                  </a:cubicBezTo>
                  <a:cubicBezTo>
                    <a:pt x="272" y="8447"/>
                    <a:pt x="344" y="8465"/>
                    <a:pt x="398" y="8465"/>
                  </a:cubicBezTo>
                  <a:cubicBezTo>
                    <a:pt x="417" y="8465"/>
                    <a:pt x="434" y="8465"/>
                    <a:pt x="453" y="8447"/>
                  </a:cubicBezTo>
                  <a:cubicBezTo>
                    <a:pt x="597" y="8429"/>
                    <a:pt x="706" y="8285"/>
                    <a:pt x="670" y="8140"/>
                  </a:cubicBezTo>
                  <a:cubicBezTo>
                    <a:pt x="579" y="7742"/>
                    <a:pt x="542" y="7381"/>
                    <a:pt x="542" y="7055"/>
                  </a:cubicBezTo>
                  <a:cubicBezTo>
                    <a:pt x="542" y="6855"/>
                    <a:pt x="561" y="6675"/>
                    <a:pt x="579" y="6494"/>
                  </a:cubicBezTo>
                  <a:cubicBezTo>
                    <a:pt x="687" y="5934"/>
                    <a:pt x="1193" y="5500"/>
                    <a:pt x="1772" y="5500"/>
                  </a:cubicBezTo>
                  <a:cubicBezTo>
                    <a:pt x="1844" y="5500"/>
                    <a:pt x="1936" y="5500"/>
                    <a:pt x="2008" y="5517"/>
                  </a:cubicBezTo>
                  <a:cubicBezTo>
                    <a:pt x="2587" y="5626"/>
                    <a:pt x="3021" y="5898"/>
                    <a:pt x="3327" y="6296"/>
                  </a:cubicBezTo>
                  <a:cubicBezTo>
                    <a:pt x="3635" y="6711"/>
                    <a:pt x="3671" y="7272"/>
                    <a:pt x="4069" y="7634"/>
                  </a:cubicBezTo>
                  <a:cubicBezTo>
                    <a:pt x="4267" y="7796"/>
                    <a:pt x="4503" y="7887"/>
                    <a:pt x="4738" y="7887"/>
                  </a:cubicBezTo>
                  <a:cubicBezTo>
                    <a:pt x="4882" y="7887"/>
                    <a:pt x="5046" y="7851"/>
                    <a:pt x="5190" y="7796"/>
                  </a:cubicBezTo>
                  <a:cubicBezTo>
                    <a:pt x="5480" y="8465"/>
                    <a:pt x="6095" y="8936"/>
                    <a:pt x="6835" y="9008"/>
                  </a:cubicBezTo>
                  <a:lnTo>
                    <a:pt x="5118" y="11250"/>
                  </a:lnTo>
                  <a:cubicBezTo>
                    <a:pt x="4684" y="11720"/>
                    <a:pt x="4231" y="11937"/>
                    <a:pt x="3725" y="11937"/>
                  </a:cubicBezTo>
                  <a:cubicBezTo>
                    <a:pt x="2749" y="11937"/>
                    <a:pt x="2008" y="11087"/>
                    <a:pt x="1538" y="10310"/>
                  </a:cubicBezTo>
                  <a:cubicBezTo>
                    <a:pt x="1483" y="10238"/>
                    <a:pt x="1410" y="10183"/>
                    <a:pt x="1302" y="10183"/>
                  </a:cubicBezTo>
                  <a:cubicBezTo>
                    <a:pt x="1266" y="10183"/>
                    <a:pt x="1212" y="10201"/>
                    <a:pt x="1157" y="10219"/>
                  </a:cubicBezTo>
                  <a:cubicBezTo>
                    <a:pt x="1031" y="10310"/>
                    <a:pt x="995" y="10472"/>
                    <a:pt x="1068" y="10599"/>
                  </a:cubicBezTo>
                  <a:cubicBezTo>
                    <a:pt x="1646" y="11540"/>
                    <a:pt x="2550" y="12480"/>
                    <a:pt x="3725" y="12480"/>
                  </a:cubicBezTo>
                  <a:cubicBezTo>
                    <a:pt x="4431" y="12480"/>
                    <a:pt x="5063" y="12118"/>
                    <a:pt x="5533" y="11612"/>
                  </a:cubicBezTo>
                  <a:lnTo>
                    <a:pt x="5533" y="11593"/>
                  </a:lnTo>
                  <a:lnTo>
                    <a:pt x="7558" y="8972"/>
                  </a:lnTo>
                  <a:cubicBezTo>
                    <a:pt x="7848" y="8899"/>
                    <a:pt x="8120" y="8755"/>
                    <a:pt x="8337" y="8574"/>
                  </a:cubicBezTo>
                  <a:cubicBezTo>
                    <a:pt x="8571" y="8700"/>
                    <a:pt x="8698" y="8844"/>
                    <a:pt x="8752" y="9008"/>
                  </a:cubicBezTo>
                  <a:cubicBezTo>
                    <a:pt x="8807" y="9261"/>
                    <a:pt x="8626" y="9532"/>
                    <a:pt x="8481" y="9712"/>
                  </a:cubicBezTo>
                  <a:cubicBezTo>
                    <a:pt x="8282" y="9893"/>
                    <a:pt x="7450" y="10834"/>
                    <a:pt x="7992" y="12352"/>
                  </a:cubicBezTo>
                  <a:cubicBezTo>
                    <a:pt x="8156" y="12786"/>
                    <a:pt x="8481" y="13148"/>
                    <a:pt x="8897" y="13348"/>
                  </a:cubicBezTo>
                  <a:cubicBezTo>
                    <a:pt x="9132" y="13450"/>
                    <a:pt x="9401" y="13506"/>
                    <a:pt x="9669" y="13506"/>
                  </a:cubicBezTo>
                  <a:cubicBezTo>
                    <a:pt x="9876" y="13506"/>
                    <a:pt x="10082" y="13472"/>
                    <a:pt x="10271" y="13401"/>
                  </a:cubicBezTo>
                  <a:cubicBezTo>
                    <a:pt x="10994" y="13131"/>
                    <a:pt x="11809" y="12497"/>
                    <a:pt x="12496" y="11665"/>
                  </a:cubicBezTo>
                  <a:cubicBezTo>
                    <a:pt x="13183" y="10834"/>
                    <a:pt x="13689" y="9893"/>
                    <a:pt x="13870" y="9061"/>
                  </a:cubicBezTo>
                  <a:cubicBezTo>
                    <a:pt x="14051" y="8338"/>
                    <a:pt x="13942" y="7634"/>
                    <a:pt x="13598" y="7072"/>
                  </a:cubicBezTo>
                  <a:cubicBezTo>
                    <a:pt x="13255" y="6549"/>
                    <a:pt x="12694" y="6187"/>
                    <a:pt x="11971" y="6042"/>
                  </a:cubicBezTo>
                  <a:lnTo>
                    <a:pt x="11934" y="6042"/>
                  </a:lnTo>
                  <a:lnTo>
                    <a:pt x="8590" y="5626"/>
                  </a:lnTo>
                  <a:cubicBezTo>
                    <a:pt x="8390" y="5409"/>
                    <a:pt x="8137" y="5211"/>
                    <a:pt x="7848" y="5102"/>
                  </a:cubicBezTo>
                  <a:cubicBezTo>
                    <a:pt x="7867" y="4921"/>
                    <a:pt x="7920" y="4794"/>
                    <a:pt x="8029" y="4704"/>
                  </a:cubicBezTo>
                  <a:cubicBezTo>
                    <a:pt x="8142" y="4602"/>
                    <a:pt x="8311" y="4571"/>
                    <a:pt x="8480" y="4571"/>
                  </a:cubicBezTo>
                  <a:cubicBezTo>
                    <a:pt x="8581" y="4571"/>
                    <a:pt x="8682" y="4582"/>
                    <a:pt x="8771" y="4596"/>
                  </a:cubicBezTo>
                  <a:cubicBezTo>
                    <a:pt x="8861" y="4622"/>
                    <a:pt x="9073" y="4673"/>
                    <a:pt x="9357" y="4673"/>
                  </a:cubicBezTo>
                  <a:cubicBezTo>
                    <a:pt x="9870" y="4673"/>
                    <a:pt x="10616" y="4507"/>
                    <a:pt x="11302" y="3728"/>
                  </a:cubicBezTo>
                  <a:cubicBezTo>
                    <a:pt x="11609" y="3384"/>
                    <a:pt x="11772" y="2932"/>
                    <a:pt x="11736" y="2462"/>
                  </a:cubicBezTo>
                  <a:cubicBezTo>
                    <a:pt x="11700" y="1973"/>
                    <a:pt x="11483" y="1539"/>
                    <a:pt x="11103" y="1232"/>
                  </a:cubicBezTo>
                  <a:cubicBezTo>
                    <a:pt x="10524" y="726"/>
                    <a:pt x="9584" y="328"/>
                    <a:pt x="8518" y="129"/>
                  </a:cubicBezTo>
                  <a:cubicBezTo>
                    <a:pt x="8050" y="42"/>
                    <a:pt x="7583" y="0"/>
                    <a:pt x="71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90;p66">
              <a:extLst>
                <a:ext uri="{FF2B5EF4-FFF2-40B4-BE49-F238E27FC236}">
                  <a16:creationId xmlns:a16="http://schemas.microsoft.com/office/drawing/2014/main" id="{699A088D-8B7F-4FFE-B252-581834E8139E}"/>
                </a:ext>
              </a:extLst>
            </p:cNvPr>
            <p:cNvSpPr/>
            <p:nvPr/>
          </p:nvSpPr>
          <p:spPr>
            <a:xfrm>
              <a:off x="250325" y="4994900"/>
              <a:ext cx="14500" cy="14025"/>
            </a:xfrm>
            <a:custGeom>
              <a:avLst/>
              <a:gdLst/>
              <a:ahLst/>
              <a:cxnLst/>
              <a:rect l="l" t="t" r="r" b="b"/>
              <a:pathLst>
                <a:path w="580" h="561" extrusionOk="0">
                  <a:moveTo>
                    <a:pt x="271" y="0"/>
                  </a:moveTo>
                  <a:cubicBezTo>
                    <a:pt x="235" y="0"/>
                    <a:pt x="199" y="18"/>
                    <a:pt x="182" y="36"/>
                  </a:cubicBezTo>
                  <a:cubicBezTo>
                    <a:pt x="109" y="54"/>
                    <a:pt x="54" y="109"/>
                    <a:pt x="18" y="181"/>
                  </a:cubicBezTo>
                  <a:cubicBezTo>
                    <a:pt x="1" y="235"/>
                    <a:pt x="1" y="307"/>
                    <a:pt x="18" y="379"/>
                  </a:cubicBezTo>
                  <a:cubicBezTo>
                    <a:pt x="54" y="488"/>
                    <a:pt x="163" y="560"/>
                    <a:pt x="271" y="560"/>
                  </a:cubicBezTo>
                  <a:cubicBezTo>
                    <a:pt x="308" y="560"/>
                    <a:pt x="344" y="543"/>
                    <a:pt x="380" y="543"/>
                  </a:cubicBezTo>
                  <a:cubicBezTo>
                    <a:pt x="507" y="470"/>
                    <a:pt x="580" y="326"/>
                    <a:pt x="525" y="181"/>
                  </a:cubicBezTo>
                  <a:cubicBezTo>
                    <a:pt x="488" y="73"/>
                    <a:pt x="380" y="0"/>
                    <a:pt x="2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1179;p66">
            <a:extLst>
              <a:ext uri="{FF2B5EF4-FFF2-40B4-BE49-F238E27FC236}">
                <a16:creationId xmlns:a16="http://schemas.microsoft.com/office/drawing/2014/main" id="{113F3BFF-6A8F-49DC-976B-4766025200D5}"/>
              </a:ext>
            </a:extLst>
          </p:cNvPr>
          <p:cNvGrpSpPr/>
          <p:nvPr/>
        </p:nvGrpSpPr>
        <p:grpSpPr>
          <a:xfrm>
            <a:off x="1688232" y="4150764"/>
            <a:ext cx="477850" cy="559879"/>
            <a:chOff x="4832875" y="4171225"/>
            <a:chExt cx="217925" cy="349450"/>
          </a:xfrm>
          <a:solidFill>
            <a:schemeClr val="accent6">
              <a:lumMod val="75000"/>
            </a:schemeClr>
          </a:solidFill>
        </p:grpSpPr>
        <p:sp>
          <p:nvSpPr>
            <p:cNvPr id="23" name="Google Shape;1180;p66">
              <a:extLst>
                <a:ext uri="{FF2B5EF4-FFF2-40B4-BE49-F238E27FC236}">
                  <a16:creationId xmlns:a16="http://schemas.microsoft.com/office/drawing/2014/main" id="{89EBF193-C456-4C09-A354-74C49C2E435B}"/>
                </a:ext>
              </a:extLst>
            </p:cNvPr>
            <p:cNvSpPr/>
            <p:nvPr/>
          </p:nvSpPr>
          <p:spPr>
            <a:xfrm>
              <a:off x="4832875" y="4171225"/>
              <a:ext cx="95425" cy="349450"/>
            </a:xfrm>
            <a:custGeom>
              <a:avLst/>
              <a:gdLst/>
              <a:ahLst/>
              <a:cxnLst/>
              <a:rect l="l" t="t" r="r" b="b"/>
              <a:pathLst>
                <a:path w="3817" h="13978" extrusionOk="0">
                  <a:moveTo>
                    <a:pt x="2171" y="1646"/>
                  </a:moveTo>
                  <a:lnTo>
                    <a:pt x="2171" y="1918"/>
                  </a:lnTo>
                  <a:cubicBezTo>
                    <a:pt x="2171" y="2062"/>
                    <a:pt x="2062" y="2188"/>
                    <a:pt x="1900" y="2188"/>
                  </a:cubicBezTo>
                  <a:cubicBezTo>
                    <a:pt x="1755" y="2188"/>
                    <a:pt x="1628" y="2062"/>
                    <a:pt x="1628" y="1918"/>
                  </a:cubicBezTo>
                  <a:lnTo>
                    <a:pt x="1628" y="1646"/>
                  </a:lnTo>
                  <a:close/>
                  <a:moveTo>
                    <a:pt x="1358" y="1103"/>
                  </a:moveTo>
                  <a:cubicBezTo>
                    <a:pt x="1285" y="1103"/>
                    <a:pt x="1213" y="1122"/>
                    <a:pt x="1158" y="1176"/>
                  </a:cubicBezTo>
                  <a:cubicBezTo>
                    <a:pt x="1122" y="1231"/>
                    <a:pt x="1086" y="1303"/>
                    <a:pt x="1086" y="1375"/>
                  </a:cubicBezTo>
                  <a:lnTo>
                    <a:pt x="1086" y="1918"/>
                  </a:lnTo>
                  <a:cubicBezTo>
                    <a:pt x="1086" y="2135"/>
                    <a:pt x="1177" y="2333"/>
                    <a:pt x="1321" y="2496"/>
                  </a:cubicBezTo>
                  <a:cubicBezTo>
                    <a:pt x="1483" y="2658"/>
                    <a:pt x="1683" y="2731"/>
                    <a:pt x="1900" y="2731"/>
                  </a:cubicBezTo>
                  <a:cubicBezTo>
                    <a:pt x="2117" y="2731"/>
                    <a:pt x="2334" y="2658"/>
                    <a:pt x="2479" y="2496"/>
                  </a:cubicBezTo>
                  <a:cubicBezTo>
                    <a:pt x="2641" y="2333"/>
                    <a:pt x="2732" y="2135"/>
                    <a:pt x="2732" y="1918"/>
                  </a:cubicBezTo>
                  <a:lnTo>
                    <a:pt x="2732" y="1375"/>
                  </a:lnTo>
                  <a:cubicBezTo>
                    <a:pt x="2732" y="1303"/>
                    <a:pt x="2696" y="1231"/>
                    <a:pt x="2641" y="1176"/>
                  </a:cubicBezTo>
                  <a:cubicBezTo>
                    <a:pt x="2587" y="1122"/>
                    <a:pt x="2515" y="1103"/>
                    <a:pt x="2443" y="1103"/>
                  </a:cubicBezTo>
                  <a:close/>
                  <a:moveTo>
                    <a:pt x="1358" y="4811"/>
                  </a:moveTo>
                  <a:cubicBezTo>
                    <a:pt x="1213" y="4811"/>
                    <a:pt x="1086" y="4937"/>
                    <a:pt x="1086" y="5081"/>
                  </a:cubicBezTo>
                  <a:cubicBezTo>
                    <a:pt x="1086" y="5245"/>
                    <a:pt x="1213" y="5353"/>
                    <a:pt x="1358" y="5353"/>
                  </a:cubicBezTo>
                  <a:cubicBezTo>
                    <a:pt x="1502" y="5353"/>
                    <a:pt x="1628" y="5245"/>
                    <a:pt x="1628" y="5081"/>
                  </a:cubicBezTo>
                  <a:cubicBezTo>
                    <a:pt x="1628" y="4937"/>
                    <a:pt x="1502" y="4811"/>
                    <a:pt x="1358" y="4811"/>
                  </a:cubicBezTo>
                  <a:close/>
                  <a:moveTo>
                    <a:pt x="273" y="1"/>
                  </a:moveTo>
                  <a:cubicBezTo>
                    <a:pt x="200" y="1"/>
                    <a:pt x="128" y="37"/>
                    <a:pt x="73" y="91"/>
                  </a:cubicBezTo>
                  <a:cubicBezTo>
                    <a:pt x="19" y="146"/>
                    <a:pt x="1" y="218"/>
                    <a:pt x="1" y="290"/>
                  </a:cubicBezTo>
                  <a:lnTo>
                    <a:pt x="1" y="1918"/>
                  </a:lnTo>
                  <a:cubicBezTo>
                    <a:pt x="1" y="2279"/>
                    <a:pt x="109" y="2641"/>
                    <a:pt x="309" y="2948"/>
                  </a:cubicBezTo>
                  <a:cubicBezTo>
                    <a:pt x="490" y="3256"/>
                    <a:pt x="760" y="3490"/>
                    <a:pt x="1086" y="3635"/>
                  </a:cubicBezTo>
                  <a:lnTo>
                    <a:pt x="1086" y="3871"/>
                  </a:lnTo>
                  <a:cubicBezTo>
                    <a:pt x="1086" y="4015"/>
                    <a:pt x="1213" y="4141"/>
                    <a:pt x="1358" y="4141"/>
                  </a:cubicBezTo>
                  <a:cubicBezTo>
                    <a:pt x="1502" y="4141"/>
                    <a:pt x="1628" y="4015"/>
                    <a:pt x="1628" y="3871"/>
                  </a:cubicBezTo>
                  <a:lnTo>
                    <a:pt x="1628" y="3454"/>
                  </a:lnTo>
                  <a:cubicBezTo>
                    <a:pt x="1628" y="3345"/>
                    <a:pt x="1556" y="3237"/>
                    <a:pt x="1447" y="3201"/>
                  </a:cubicBezTo>
                  <a:cubicBezTo>
                    <a:pt x="905" y="3003"/>
                    <a:pt x="543" y="2496"/>
                    <a:pt x="543" y="1918"/>
                  </a:cubicBezTo>
                  <a:lnTo>
                    <a:pt x="543" y="561"/>
                  </a:lnTo>
                  <a:lnTo>
                    <a:pt x="3274" y="561"/>
                  </a:lnTo>
                  <a:lnTo>
                    <a:pt x="3274" y="1918"/>
                  </a:lnTo>
                  <a:cubicBezTo>
                    <a:pt x="3274" y="2496"/>
                    <a:pt x="2913" y="3003"/>
                    <a:pt x="2351" y="3201"/>
                  </a:cubicBezTo>
                  <a:cubicBezTo>
                    <a:pt x="2243" y="3237"/>
                    <a:pt x="2171" y="3345"/>
                    <a:pt x="2171" y="3454"/>
                  </a:cubicBezTo>
                  <a:lnTo>
                    <a:pt x="2171" y="8789"/>
                  </a:lnTo>
                  <a:cubicBezTo>
                    <a:pt x="2171" y="8898"/>
                    <a:pt x="2243" y="8987"/>
                    <a:pt x="2334" y="9042"/>
                  </a:cubicBezTo>
                  <a:lnTo>
                    <a:pt x="3111" y="9421"/>
                  </a:lnTo>
                  <a:cubicBezTo>
                    <a:pt x="3219" y="9476"/>
                    <a:pt x="3274" y="9566"/>
                    <a:pt x="3274" y="9674"/>
                  </a:cubicBezTo>
                  <a:lnTo>
                    <a:pt x="3274" y="12604"/>
                  </a:lnTo>
                  <a:cubicBezTo>
                    <a:pt x="3274" y="13057"/>
                    <a:pt x="2894" y="13418"/>
                    <a:pt x="2443" y="13418"/>
                  </a:cubicBezTo>
                  <a:lnTo>
                    <a:pt x="1358" y="13418"/>
                  </a:lnTo>
                  <a:cubicBezTo>
                    <a:pt x="905" y="13418"/>
                    <a:pt x="543" y="13057"/>
                    <a:pt x="543" y="12604"/>
                  </a:cubicBezTo>
                  <a:lnTo>
                    <a:pt x="543" y="9674"/>
                  </a:lnTo>
                  <a:cubicBezTo>
                    <a:pt x="543" y="9566"/>
                    <a:pt x="598" y="9476"/>
                    <a:pt x="688" y="9421"/>
                  </a:cubicBezTo>
                  <a:lnTo>
                    <a:pt x="1483" y="9042"/>
                  </a:lnTo>
                  <a:cubicBezTo>
                    <a:pt x="1575" y="8987"/>
                    <a:pt x="1628" y="8898"/>
                    <a:pt x="1628" y="8789"/>
                  </a:cubicBezTo>
                  <a:lnTo>
                    <a:pt x="1628" y="6311"/>
                  </a:lnTo>
                  <a:cubicBezTo>
                    <a:pt x="1628" y="6166"/>
                    <a:pt x="1502" y="6041"/>
                    <a:pt x="1358" y="6041"/>
                  </a:cubicBezTo>
                  <a:cubicBezTo>
                    <a:pt x="1213" y="6041"/>
                    <a:pt x="1086" y="6166"/>
                    <a:pt x="1086" y="6311"/>
                  </a:cubicBezTo>
                  <a:lnTo>
                    <a:pt x="1086" y="8626"/>
                  </a:lnTo>
                  <a:lnTo>
                    <a:pt x="453" y="8934"/>
                  </a:lnTo>
                  <a:cubicBezTo>
                    <a:pt x="309" y="9006"/>
                    <a:pt x="200" y="9115"/>
                    <a:pt x="109" y="9240"/>
                  </a:cubicBezTo>
                  <a:cubicBezTo>
                    <a:pt x="37" y="9368"/>
                    <a:pt x="1" y="9512"/>
                    <a:pt x="1" y="9674"/>
                  </a:cubicBezTo>
                  <a:lnTo>
                    <a:pt x="1" y="12604"/>
                  </a:lnTo>
                  <a:cubicBezTo>
                    <a:pt x="1" y="12785"/>
                    <a:pt x="37" y="12965"/>
                    <a:pt x="109" y="13146"/>
                  </a:cubicBezTo>
                  <a:cubicBezTo>
                    <a:pt x="164" y="13310"/>
                    <a:pt x="273" y="13454"/>
                    <a:pt x="398" y="13580"/>
                  </a:cubicBezTo>
                  <a:cubicBezTo>
                    <a:pt x="526" y="13689"/>
                    <a:pt x="670" y="13797"/>
                    <a:pt x="832" y="13870"/>
                  </a:cubicBezTo>
                  <a:cubicBezTo>
                    <a:pt x="996" y="13942"/>
                    <a:pt x="1177" y="13978"/>
                    <a:pt x="1358" y="13978"/>
                  </a:cubicBezTo>
                  <a:lnTo>
                    <a:pt x="2443" y="13978"/>
                  </a:lnTo>
                  <a:cubicBezTo>
                    <a:pt x="2641" y="13978"/>
                    <a:pt x="2822" y="13942"/>
                    <a:pt x="2985" y="13870"/>
                  </a:cubicBezTo>
                  <a:cubicBezTo>
                    <a:pt x="3147" y="13797"/>
                    <a:pt x="3292" y="13689"/>
                    <a:pt x="3419" y="13580"/>
                  </a:cubicBezTo>
                  <a:cubicBezTo>
                    <a:pt x="3545" y="13454"/>
                    <a:pt x="3636" y="13310"/>
                    <a:pt x="3708" y="13146"/>
                  </a:cubicBezTo>
                  <a:cubicBezTo>
                    <a:pt x="3781" y="12965"/>
                    <a:pt x="3817" y="12785"/>
                    <a:pt x="3817" y="12604"/>
                  </a:cubicBezTo>
                  <a:lnTo>
                    <a:pt x="3817" y="9674"/>
                  </a:lnTo>
                  <a:cubicBezTo>
                    <a:pt x="3817" y="9512"/>
                    <a:pt x="3781" y="9368"/>
                    <a:pt x="3690" y="9240"/>
                  </a:cubicBezTo>
                  <a:cubicBezTo>
                    <a:pt x="3617" y="9115"/>
                    <a:pt x="3491" y="9006"/>
                    <a:pt x="3364" y="8934"/>
                  </a:cubicBezTo>
                  <a:lnTo>
                    <a:pt x="2732" y="8626"/>
                  </a:lnTo>
                  <a:lnTo>
                    <a:pt x="2732" y="3635"/>
                  </a:lnTo>
                  <a:cubicBezTo>
                    <a:pt x="3039" y="3490"/>
                    <a:pt x="3310" y="3256"/>
                    <a:pt x="3509" y="2948"/>
                  </a:cubicBezTo>
                  <a:cubicBezTo>
                    <a:pt x="3708" y="2641"/>
                    <a:pt x="3817" y="2279"/>
                    <a:pt x="3817" y="1918"/>
                  </a:cubicBezTo>
                  <a:lnTo>
                    <a:pt x="3817" y="290"/>
                  </a:lnTo>
                  <a:cubicBezTo>
                    <a:pt x="3817" y="218"/>
                    <a:pt x="3781" y="146"/>
                    <a:pt x="3726" y="91"/>
                  </a:cubicBezTo>
                  <a:cubicBezTo>
                    <a:pt x="3690" y="37"/>
                    <a:pt x="3617" y="1"/>
                    <a:pt x="35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81;p66">
              <a:extLst>
                <a:ext uri="{FF2B5EF4-FFF2-40B4-BE49-F238E27FC236}">
                  <a16:creationId xmlns:a16="http://schemas.microsoft.com/office/drawing/2014/main" id="{4E9CBB67-3ED3-4B68-957F-717D688B13E0}"/>
                </a:ext>
              </a:extLst>
            </p:cNvPr>
            <p:cNvSpPr/>
            <p:nvPr/>
          </p:nvSpPr>
          <p:spPr>
            <a:xfrm>
              <a:off x="4887125" y="4418075"/>
              <a:ext cx="14050" cy="75050"/>
            </a:xfrm>
            <a:custGeom>
              <a:avLst/>
              <a:gdLst/>
              <a:ahLst/>
              <a:cxnLst/>
              <a:rect l="l" t="t" r="r" b="b"/>
              <a:pathLst>
                <a:path w="562" h="3002" extrusionOk="0">
                  <a:moveTo>
                    <a:pt x="273" y="0"/>
                  </a:moveTo>
                  <a:cubicBezTo>
                    <a:pt x="128" y="0"/>
                    <a:pt x="1" y="126"/>
                    <a:pt x="1" y="271"/>
                  </a:cubicBezTo>
                  <a:lnTo>
                    <a:pt x="1" y="2730"/>
                  </a:lnTo>
                  <a:cubicBezTo>
                    <a:pt x="1" y="2893"/>
                    <a:pt x="128" y="3002"/>
                    <a:pt x="273" y="3002"/>
                  </a:cubicBezTo>
                  <a:cubicBezTo>
                    <a:pt x="435" y="3002"/>
                    <a:pt x="562" y="2893"/>
                    <a:pt x="562" y="2730"/>
                  </a:cubicBezTo>
                  <a:lnTo>
                    <a:pt x="562" y="271"/>
                  </a:lnTo>
                  <a:cubicBezTo>
                    <a:pt x="562" y="126"/>
                    <a:pt x="435" y="0"/>
                    <a:pt x="2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82;p66">
              <a:extLst>
                <a:ext uri="{FF2B5EF4-FFF2-40B4-BE49-F238E27FC236}">
                  <a16:creationId xmlns:a16="http://schemas.microsoft.com/office/drawing/2014/main" id="{CED09608-2675-4D76-ABE5-4E07D1DA286C}"/>
                </a:ext>
              </a:extLst>
            </p:cNvPr>
            <p:cNvSpPr/>
            <p:nvPr/>
          </p:nvSpPr>
          <p:spPr>
            <a:xfrm>
              <a:off x="4860000" y="4418075"/>
              <a:ext cx="13600" cy="75050"/>
            </a:xfrm>
            <a:custGeom>
              <a:avLst/>
              <a:gdLst/>
              <a:ahLst/>
              <a:cxnLst/>
              <a:rect l="l" t="t" r="r" b="b"/>
              <a:pathLst>
                <a:path w="544" h="3002" extrusionOk="0">
                  <a:moveTo>
                    <a:pt x="273" y="0"/>
                  </a:moveTo>
                  <a:cubicBezTo>
                    <a:pt x="128" y="0"/>
                    <a:pt x="1" y="126"/>
                    <a:pt x="1" y="271"/>
                  </a:cubicBezTo>
                  <a:lnTo>
                    <a:pt x="1" y="2730"/>
                  </a:lnTo>
                  <a:cubicBezTo>
                    <a:pt x="1" y="2893"/>
                    <a:pt x="128" y="3002"/>
                    <a:pt x="273" y="3002"/>
                  </a:cubicBezTo>
                  <a:cubicBezTo>
                    <a:pt x="417" y="3002"/>
                    <a:pt x="543" y="2893"/>
                    <a:pt x="543" y="2730"/>
                  </a:cubicBezTo>
                  <a:lnTo>
                    <a:pt x="543" y="271"/>
                  </a:lnTo>
                  <a:cubicBezTo>
                    <a:pt x="543" y="126"/>
                    <a:pt x="417" y="0"/>
                    <a:pt x="2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83;p66">
              <a:extLst>
                <a:ext uri="{FF2B5EF4-FFF2-40B4-BE49-F238E27FC236}">
                  <a16:creationId xmlns:a16="http://schemas.microsoft.com/office/drawing/2014/main" id="{B2AE3E13-D878-4EE7-AEB8-ECC9796CBD0A}"/>
                </a:ext>
              </a:extLst>
            </p:cNvPr>
            <p:cNvSpPr/>
            <p:nvPr/>
          </p:nvSpPr>
          <p:spPr>
            <a:xfrm>
              <a:off x="4955400" y="4171225"/>
              <a:ext cx="95400" cy="349450"/>
            </a:xfrm>
            <a:custGeom>
              <a:avLst/>
              <a:gdLst/>
              <a:ahLst/>
              <a:cxnLst/>
              <a:rect l="l" t="t" r="r" b="b"/>
              <a:pathLst>
                <a:path w="3816" h="13978" extrusionOk="0">
                  <a:moveTo>
                    <a:pt x="2460" y="8626"/>
                  </a:moveTo>
                  <a:cubicBezTo>
                    <a:pt x="2315" y="8626"/>
                    <a:pt x="2188" y="8734"/>
                    <a:pt x="2188" y="8898"/>
                  </a:cubicBezTo>
                  <a:cubicBezTo>
                    <a:pt x="2188" y="9042"/>
                    <a:pt x="2315" y="9168"/>
                    <a:pt x="2460" y="9168"/>
                  </a:cubicBezTo>
                  <a:cubicBezTo>
                    <a:pt x="2605" y="9168"/>
                    <a:pt x="2730" y="9042"/>
                    <a:pt x="2730" y="8898"/>
                  </a:cubicBezTo>
                  <a:cubicBezTo>
                    <a:pt x="2730" y="8734"/>
                    <a:pt x="2605" y="8626"/>
                    <a:pt x="2460" y="8626"/>
                  </a:cubicBezTo>
                  <a:close/>
                  <a:moveTo>
                    <a:pt x="1918" y="11791"/>
                  </a:moveTo>
                  <a:cubicBezTo>
                    <a:pt x="2062" y="11791"/>
                    <a:pt x="2188" y="11917"/>
                    <a:pt x="2188" y="12061"/>
                  </a:cubicBezTo>
                  <a:lnTo>
                    <a:pt x="2188" y="12333"/>
                  </a:lnTo>
                  <a:lnTo>
                    <a:pt x="1646" y="12333"/>
                  </a:lnTo>
                  <a:lnTo>
                    <a:pt x="1646" y="12061"/>
                  </a:lnTo>
                  <a:cubicBezTo>
                    <a:pt x="1646" y="11917"/>
                    <a:pt x="1754" y="11791"/>
                    <a:pt x="1918" y="11791"/>
                  </a:cubicBezTo>
                  <a:close/>
                  <a:moveTo>
                    <a:pt x="1918" y="11248"/>
                  </a:moveTo>
                  <a:cubicBezTo>
                    <a:pt x="1701" y="11248"/>
                    <a:pt x="1484" y="11338"/>
                    <a:pt x="1339" y="11483"/>
                  </a:cubicBezTo>
                  <a:cubicBezTo>
                    <a:pt x="1175" y="11646"/>
                    <a:pt x="1103" y="11844"/>
                    <a:pt x="1103" y="12061"/>
                  </a:cubicBezTo>
                  <a:lnTo>
                    <a:pt x="1103" y="12604"/>
                  </a:lnTo>
                  <a:cubicBezTo>
                    <a:pt x="1103" y="12676"/>
                    <a:pt x="1122" y="12748"/>
                    <a:pt x="1175" y="12803"/>
                  </a:cubicBezTo>
                  <a:cubicBezTo>
                    <a:pt x="1230" y="12857"/>
                    <a:pt x="1303" y="12876"/>
                    <a:pt x="1375" y="12876"/>
                  </a:cubicBezTo>
                  <a:lnTo>
                    <a:pt x="2460" y="12876"/>
                  </a:lnTo>
                  <a:cubicBezTo>
                    <a:pt x="2532" y="12876"/>
                    <a:pt x="2605" y="12857"/>
                    <a:pt x="2658" y="12803"/>
                  </a:cubicBezTo>
                  <a:cubicBezTo>
                    <a:pt x="2694" y="12748"/>
                    <a:pt x="2730" y="12676"/>
                    <a:pt x="2730" y="12604"/>
                  </a:cubicBezTo>
                  <a:lnTo>
                    <a:pt x="2730" y="12061"/>
                  </a:lnTo>
                  <a:cubicBezTo>
                    <a:pt x="2730" y="11844"/>
                    <a:pt x="2641" y="11646"/>
                    <a:pt x="2496" y="11483"/>
                  </a:cubicBezTo>
                  <a:cubicBezTo>
                    <a:pt x="2333" y="11338"/>
                    <a:pt x="2134" y="11248"/>
                    <a:pt x="1918" y="11248"/>
                  </a:cubicBezTo>
                  <a:close/>
                  <a:moveTo>
                    <a:pt x="1375" y="1"/>
                  </a:moveTo>
                  <a:cubicBezTo>
                    <a:pt x="1175" y="1"/>
                    <a:pt x="1013" y="37"/>
                    <a:pt x="833" y="109"/>
                  </a:cubicBezTo>
                  <a:cubicBezTo>
                    <a:pt x="669" y="182"/>
                    <a:pt x="524" y="290"/>
                    <a:pt x="399" y="416"/>
                  </a:cubicBezTo>
                  <a:cubicBezTo>
                    <a:pt x="271" y="525"/>
                    <a:pt x="182" y="688"/>
                    <a:pt x="109" y="850"/>
                  </a:cubicBezTo>
                  <a:cubicBezTo>
                    <a:pt x="37" y="1014"/>
                    <a:pt x="1" y="1194"/>
                    <a:pt x="1" y="1375"/>
                  </a:cubicBezTo>
                  <a:lnTo>
                    <a:pt x="1" y="4305"/>
                  </a:lnTo>
                  <a:cubicBezTo>
                    <a:pt x="1" y="4467"/>
                    <a:pt x="54" y="4611"/>
                    <a:pt x="127" y="4739"/>
                  </a:cubicBezTo>
                  <a:cubicBezTo>
                    <a:pt x="199" y="4864"/>
                    <a:pt x="326" y="4973"/>
                    <a:pt x="452" y="5045"/>
                  </a:cubicBezTo>
                  <a:lnTo>
                    <a:pt x="1103" y="5353"/>
                  </a:lnTo>
                  <a:lnTo>
                    <a:pt x="1103" y="10344"/>
                  </a:lnTo>
                  <a:cubicBezTo>
                    <a:pt x="778" y="10489"/>
                    <a:pt x="507" y="10723"/>
                    <a:pt x="307" y="11031"/>
                  </a:cubicBezTo>
                  <a:cubicBezTo>
                    <a:pt x="109" y="11338"/>
                    <a:pt x="1" y="11700"/>
                    <a:pt x="1" y="12061"/>
                  </a:cubicBezTo>
                  <a:lnTo>
                    <a:pt x="1" y="13707"/>
                  </a:lnTo>
                  <a:cubicBezTo>
                    <a:pt x="1" y="13761"/>
                    <a:pt x="37" y="13833"/>
                    <a:pt x="90" y="13888"/>
                  </a:cubicBezTo>
                  <a:cubicBezTo>
                    <a:pt x="127" y="13942"/>
                    <a:pt x="199" y="13978"/>
                    <a:pt x="271" y="13978"/>
                  </a:cubicBezTo>
                  <a:lnTo>
                    <a:pt x="3545" y="13978"/>
                  </a:lnTo>
                  <a:cubicBezTo>
                    <a:pt x="3617" y="13978"/>
                    <a:pt x="3690" y="13942"/>
                    <a:pt x="3743" y="13888"/>
                  </a:cubicBezTo>
                  <a:cubicBezTo>
                    <a:pt x="3798" y="13833"/>
                    <a:pt x="3815" y="13761"/>
                    <a:pt x="3815" y="13707"/>
                  </a:cubicBezTo>
                  <a:lnTo>
                    <a:pt x="3815" y="12061"/>
                  </a:lnTo>
                  <a:cubicBezTo>
                    <a:pt x="3815" y="11700"/>
                    <a:pt x="3726" y="11338"/>
                    <a:pt x="3526" y="11031"/>
                  </a:cubicBezTo>
                  <a:cubicBezTo>
                    <a:pt x="3328" y="10723"/>
                    <a:pt x="3056" y="10489"/>
                    <a:pt x="2730" y="10344"/>
                  </a:cubicBezTo>
                  <a:lnTo>
                    <a:pt x="2730" y="10127"/>
                  </a:lnTo>
                  <a:cubicBezTo>
                    <a:pt x="2730" y="9964"/>
                    <a:pt x="2605" y="9838"/>
                    <a:pt x="2460" y="9838"/>
                  </a:cubicBezTo>
                  <a:cubicBezTo>
                    <a:pt x="2315" y="9838"/>
                    <a:pt x="2188" y="9964"/>
                    <a:pt x="2188" y="10127"/>
                  </a:cubicBezTo>
                  <a:lnTo>
                    <a:pt x="2188" y="10525"/>
                  </a:lnTo>
                  <a:cubicBezTo>
                    <a:pt x="2188" y="10633"/>
                    <a:pt x="2260" y="10742"/>
                    <a:pt x="2369" y="10778"/>
                  </a:cubicBezTo>
                  <a:cubicBezTo>
                    <a:pt x="2911" y="10976"/>
                    <a:pt x="3273" y="11483"/>
                    <a:pt x="3273" y="12061"/>
                  </a:cubicBezTo>
                  <a:lnTo>
                    <a:pt x="3273" y="13418"/>
                  </a:lnTo>
                  <a:lnTo>
                    <a:pt x="543" y="13418"/>
                  </a:lnTo>
                  <a:lnTo>
                    <a:pt x="543" y="12061"/>
                  </a:lnTo>
                  <a:cubicBezTo>
                    <a:pt x="543" y="11483"/>
                    <a:pt x="922" y="10976"/>
                    <a:pt x="1465" y="10778"/>
                  </a:cubicBezTo>
                  <a:cubicBezTo>
                    <a:pt x="1573" y="10742"/>
                    <a:pt x="1646" y="10633"/>
                    <a:pt x="1646" y="10525"/>
                  </a:cubicBezTo>
                  <a:lnTo>
                    <a:pt x="1646" y="5190"/>
                  </a:lnTo>
                  <a:cubicBezTo>
                    <a:pt x="1646" y="5081"/>
                    <a:pt x="1573" y="4992"/>
                    <a:pt x="1484" y="4956"/>
                  </a:cubicBezTo>
                  <a:lnTo>
                    <a:pt x="705" y="4558"/>
                  </a:lnTo>
                  <a:cubicBezTo>
                    <a:pt x="616" y="4503"/>
                    <a:pt x="543" y="4413"/>
                    <a:pt x="543" y="4305"/>
                  </a:cubicBezTo>
                  <a:lnTo>
                    <a:pt x="543" y="1375"/>
                  </a:lnTo>
                  <a:cubicBezTo>
                    <a:pt x="543" y="922"/>
                    <a:pt x="922" y="561"/>
                    <a:pt x="1375" y="561"/>
                  </a:cubicBezTo>
                  <a:lnTo>
                    <a:pt x="2460" y="561"/>
                  </a:lnTo>
                  <a:cubicBezTo>
                    <a:pt x="2911" y="561"/>
                    <a:pt x="3273" y="922"/>
                    <a:pt x="3273" y="1375"/>
                  </a:cubicBezTo>
                  <a:lnTo>
                    <a:pt x="3273" y="4305"/>
                  </a:lnTo>
                  <a:cubicBezTo>
                    <a:pt x="3273" y="4413"/>
                    <a:pt x="3219" y="4503"/>
                    <a:pt x="3128" y="4558"/>
                  </a:cubicBezTo>
                  <a:lnTo>
                    <a:pt x="2333" y="4956"/>
                  </a:lnTo>
                  <a:cubicBezTo>
                    <a:pt x="2243" y="4992"/>
                    <a:pt x="2188" y="5081"/>
                    <a:pt x="2188" y="5190"/>
                  </a:cubicBezTo>
                  <a:lnTo>
                    <a:pt x="2188" y="7668"/>
                  </a:lnTo>
                  <a:cubicBezTo>
                    <a:pt x="2188" y="7813"/>
                    <a:pt x="2315" y="7938"/>
                    <a:pt x="2460" y="7938"/>
                  </a:cubicBezTo>
                  <a:cubicBezTo>
                    <a:pt x="2605" y="7938"/>
                    <a:pt x="2730" y="7813"/>
                    <a:pt x="2730" y="7668"/>
                  </a:cubicBezTo>
                  <a:lnTo>
                    <a:pt x="2730" y="5353"/>
                  </a:lnTo>
                  <a:lnTo>
                    <a:pt x="3364" y="5045"/>
                  </a:lnTo>
                  <a:cubicBezTo>
                    <a:pt x="3509" y="4973"/>
                    <a:pt x="3617" y="4864"/>
                    <a:pt x="3707" y="4739"/>
                  </a:cubicBezTo>
                  <a:cubicBezTo>
                    <a:pt x="3779" y="4611"/>
                    <a:pt x="3815" y="4467"/>
                    <a:pt x="3815" y="4305"/>
                  </a:cubicBezTo>
                  <a:lnTo>
                    <a:pt x="3815" y="1375"/>
                  </a:lnTo>
                  <a:cubicBezTo>
                    <a:pt x="3815" y="1194"/>
                    <a:pt x="3779" y="1014"/>
                    <a:pt x="3707" y="850"/>
                  </a:cubicBezTo>
                  <a:cubicBezTo>
                    <a:pt x="3653" y="688"/>
                    <a:pt x="3545" y="525"/>
                    <a:pt x="3418" y="416"/>
                  </a:cubicBezTo>
                  <a:cubicBezTo>
                    <a:pt x="3292" y="290"/>
                    <a:pt x="3147" y="182"/>
                    <a:pt x="2984" y="109"/>
                  </a:cubicBezTo>
                  <a:cubicBezTo>
                    <a:pt x="2822" y="37"/>
                    <a:pt x="2641" y="1"/>
                    <a:pt x="24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84;p66">
              <a:extLst>
                <a:ext uri="{FF2B5EF4-FFF2-40B4-BE49-F238E27FC236}">
                  <a16:creationId xmlns:a16="http://schemas.microsoft.com/office/drawing/2014/main" id="{2982F108-2132-48F0-B457-7B1558D21CB7}"/>
                </a:ext>
              </a:extLst>
            </p:cNvPr>
            <p:cNvSpPr/>
            <p:nvPr/>
          </p:nvSpPr>
          <p:spPr>
            <a:xfrm>
              <a:off x="4982975" y="4198800"/>
              <a:ext cx="13575" cy="75050"/>
            </a:xfrm>
            <a:custGeom>
              <a:avLst/>
              <a:gdLst/>
              <a:ahLst/>
              <a:cxnLst/>
              <a:rect l="l" t="t" r="r" b="b"/>
              <a:pathLst>
                <a:path w="543" h="3002" extrusionOk="0">
                  <a:moveTo>
                    <a:pt x="272" y="0"/>
                  </a:moveTo>
                  <a:cubicBezTo>
                    <a:pt x="109" y="0"/>
                    <a:pt x="0" y="128"/>
                    <a:pt x="0" y="272"/>
                  </a:cubicBezTo>
                  <a:lnTo>
                    <a:pt x="0" y="2731"/>
                  </a:lnTo>
                  <a:cubicBezTo>
                    <a:pt x="0" y="2876"/>
                    <a:pt x="109" y="3002"/>
                    <a:pt x="272" y="3002"/>
                  </a:cubicBezTo>
                  <a:cubicBezTo>
                    <a:pt x="417" y="3002"/>
                    <a:pt x="543" y="2876"/>
                    <a:pt x="543" y="2731"/>
                  </a:cubicBezTo>
                  <a:lnTo>
                    <a:pt x="543" y="272"/>
                  </a:lnTo>
                  <a:cubicBezTo>
                    <a:pt x="543" y="128"/>
                    <a:pt x="417" y="0"/>
                    <a:pt x="2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85;p66">
              <a:extLst>
                <a:ext uri="{FF2B5EF4-FFF2-40B4-BE49-F238E27FC236}">
                  <a16:creationId xmlns:a16="http://schemas.microsoft.com/office/drawing/2014/main" id="{50636EA9-49C5-4AA0-BAA7-CD214959BE03}"/>
                </a:ext>
              </a:extLst>
            </p:cNvPr>
            <p:cNvSpPr/>
            <p:nvPr/>
          </p:nvSpPr>
          <p:spPr>
            <a:xfrm>
              <a:off x="5010100" y="4198800"/>
              <a:ext cx="13575" cy="75050"/>
            </a:xfrm>
            <a:custGeom>
              <a:avLst/>
              <a:gdLst/>
              <a:ahLst/>
              <a:cxnLst/>
              <a:rect l="l" t="t" r="r" b="b"/>
              <a:pathLst>
                <a:path w="543" h="3002" extrusionOk="0">
                  <a:moveTo>
                    <a:pt x="272" y="0"/>
                  </a:moveTo>
                  <a:cubicBezTo>
                    <a:pt x="127" y="0"/>
                    <a:pt x="0" y="128"/>
                    <a:pt x="0" y="272"/>
                  </a:cubicBezTo>
                  <a:lnTo>
                    <a:pt x="0" y="2731"/>
                  </a:lnTo>
                  <a:cubicBezTo>
                    <a:pt x="0" y="2876"/>
                    <a:pt x="127" y="3002"/>
                    <a:pt x="272" y="3002"/>
                  </a:cubicBezTo>
                  <a:cubicBezTo>
                    <a:pt x="417" y="3002"/>
                    <a:pt x="542" y="2876"/>
                    <a:pt x="542" y="2731"/>
                  </a:cubicBezTo>
                  <a:lnTo>
                    <a:pt x="542" y="272"/>
                  </a:lnTo>
                  <a:cubicBezTo>
                    <a:pt x="542" y="128"/>
                    <a:pt x="417" y="0"/>
                    <a:pt x="2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" name="Google Shape;1047;p66">
            <a:extLst>
              <a:ext uri="{FF2B5EF4-FFF2-40B4-BE49-F238E27FC236}">
                <a16:creationId xmlns:a16="http://schemas.microsoft.com/office/drawing/2014/main" id="{091D4CFC-1C46-43EB-9233-67006863E672}"/>
              </a:ext>
            </a:extLst>
          </p:cNvPr>
          <p:cNvGrpSpPr/>
          <p:nvPr/>
        </p:nvGrpSpPr>
        <p:grpSpPr>
          <a:xfrm>
            <a:off x="1182362" y="1749319"/>
            <a:ext cx="610490" cy="689084"/>
            <a:chOff x="2525550" y="3571800"/>
            <a:chExt cx="304275" cy="349025"/>
          </a:xfrm>
          <a:solidFill>
            <a:schemeClr val="accent6">
              <a:lumMod val="75000"/>
            </a:schemeClr>
          </a:solidFill>
        </p:grpSpPr>
        <p:sp>
          <p:nvSpPr>
            <p:cNvPr id="30" name="Google Shape;1048;p66">
              <a:extLst>
                <a:ext uri="{FF2B5EF4-FFF2-40B4-BE49-F238E27FC236}">
                  <a16:creationId xmlns:a16="http://schemas.microsoft.com/office/drawing/2014/main" id="{7A455841-D9C8-4E71-ACBA-2A7631A75C3A}"/>
                </a:ext>
              </a:extLst>
            </p:cNvPr>
            <p:cNvSpPr/>
            <p:nvPr/>
          </p:nvSpPr>
          <p:spPr>
            <a:xfrm>
              <a:off x="2525550" y="3571800"/>
              <a:ext cx="304275" cy="296575"/>
            </a:xfrm>
            <a:custGeom>
              <a:avLst/>
              <a:gdLst/>
              <a:ahLst/>
              <a:cxnLst/>
              <a:rect l="l" t="t" r="r" b="b"/>
              <a:pathLst>
                <a:path w="12171" h="11863" extrusionOk="0">
                  <a:moveTo>
                    <a:pt x="3440" y="1055"/>
                  </a:moveTo>
                  <a:cubicBezTo>
                    <a:pt x="3468" y="1055"/>
                    <a:pt x="3498" y="1060"/>
                    <a:pt x="3527" y="1067"/>
                  </a:cubicBezTo>
                  <a:cubicBezTo>
                    <a:pt x="3600" y="1085"/>
                    <a:pt x="3653" y="1122"/>
                    <a:pt x="3689" y="1194"/>
                  </a:cubicBezTo>
                  <a:lnTo>
                    <a:pt x="3870" y="1501"/>
                  </a:lnTo>
                  <a:cubicBezTo>
                    <a:pt x="3708" y="1592"/>
                    <a:pt x="3563" y="1681"/>
                    <a:pt x="3400" y="1773"/>
                  </a:cubicBezTo>
                  <a:lnTo>
                    <a:pt x="3219" y="1465"/>
                  </a:lnTo>
                  <a:cubicBezTo>
                    <a:pt x="3147" y="1339"/>
                    <a:pt x="3183" y="1158"/>
                    <a:pt x="3328" y="1085"/>
                  </a:cubicBezTo>
                  <a:cubicBezTo>
                    <a:pt x="3360" y="1064"/>
                    <a:pt x="3399" y="1055"/>
                    <a:pt x="3440" y="1055"/>
                  </a:cubicBezTo>
                  <a:close/>
                  <a:moveTo>
                    <a:pt x="8733" y="1055"/>
                  </a:moveTo>
                  <a:cubicBezTo>
                    <a:pt x="8775" y="1055"/>
                    <a:pt x="8818" y="1064"/>
                    <a:pt x="8861" y="1085"/>
                  </a:cubicBezTo>
                  <a:cubicBezTo>
                    <a:pt x="8988" y="1158"/>
                    <a:pt x="9024" y="1339"/>
                    <a:pt x="8952" y="1465"/>
                  </a:cubicBezTo>
                  <a:lnTo>
                    <a:pt x="8771" y="1773"/>
                  </a:lnTo>
                  <a:cubicBezTo>
                    <a:pt x="8627" y="1681"/>
                    <a:pt x="8463" y="1592"/>
                    <a:pt x="8301" y="1501"/>
                  </a:cubicBezTo>
                  <a:lnTo>
                    <a:pt x="8482" y="1194"/>
                  </a:lnTo>
                  <a:cubicBezTo>
                    <a:pt x="8518" y="1122"/>
                    <a:pt x="8572" y="1085"/>
                    <a:pt x="8644" y="1067"/>
                  </a:cubicBezTo>
                  <a:cubicBezTo>
                    <a:pt x="8674" y="1060"/>
                    <a:pt x="8703" y="1055"/>
                    <a:pt x="8733" y="1055"/>
                  </a:cubicBezTo>
                  <a:close/>
                  <a:moveTo>
                    <a:pt x="1538" y="2983"/>
                  </a:moveTo>
                  <a:cubicBezTo>
                    <a:pt x="1574" y="2983"/>
                    <a:pt x="1628" y="2983"/>
                    <a:pt x="1664" y="3020"/>
                  </a:cubicBezTo>
                  <a:lnTo>
                    <a:pt x="1990" y="3200"/>
                  </a:lnTo>
                  <a:cubicBezTo>
                    <a:pt x="1881" y="3345"/>
                    <a:pt x="1791" y="3509"/>
                    <a:pt x="1700" y="3671"/>
                  </a:cubicBezTo>
                  <a:lnTo>
                    <a:pt x="1394" y="3490"/>
                  </a:lnTo>
                  <a:cubicBezTo>
                    <a:pt x="1339" y="3454"/>
                    <a:pt x="1285" y="3400"/>
                    <a:pt x="1266" y="3328"/>
                  </a:cubicBezTo>
                  <a:cubicBezTo>
                    <a:pt x="1249" y="3255"/>
                    <a:pt x="1266" y="3183"/>
                    <a:pt x="1302" y="3111"/>
                  </a:cubicBezTo>
                  <a:cubicBezTo>
                    <a:pt x="1339" y="3056"/>
                    <a:pt x="1394" y="3002"/>
                    <a:pt x="1466" y="2983"/>
                  </a:cubicBezTo>
                  <a:close/>
                  <a:moveTo>
                    <a:pt x="10666" y="2977"/>
                  </a:moveTo>
                  <a:cubicBezTo>
                    <a:pt x="10686" y="2977"/>
                    <a:pt x="10705" y="2979"/>
                    <a:pt x="10724" y="2983"/>
                  </a:cubicBezTo>
                  <a:cubicBezTo>
                    <a:pt x="10797" y="3002"/>
                    <a:pt x="10850" y="3056"/>
                    <a:pt x="10886" y="3111"/>
                  </a:cubicBezTo>
                  <a:cubicBezTo>
                    <a:pt x="10922" y="3183"/>
                    <a:pt x="10922" y="3255"/>
                    <a:pt x="10905" y="3328"/>
                  </a:cubicBezTo>
                  <a:cubicBezTo>
                    <a:pt x="10886" y="3400"/>
                    <a:pt x="10850" y="3454"/>
                    <a:pt x="10778" y="3490"/>
                  </a:cubicBezTo>
                  <a:lnTo>
                    <a:pt x="10471" y="3671"/>
                  </a:lnTo>
                  <a:cubicBezTo>
                    <a:pt x="10380" y="3509"/>
                    <a:pt x="10290" y="3345"/>
                    <a:pt x="10199" y="3200"/>
                  </a:cubicBezTo>
                  <a:lnTo>
                    <a:pt x="10507" y="3020"/>
                  </a:lnTo>
                  <a:cubicBezTo>
                    <a:pt x="10560" y="2993"/>
                    <a:pt x="10613" y="2977"/>
                    <a:pt x="10666" y="2977"/>
                  </a:cubicBezTo>
                  <a:close/>
                  <a:moveTo>
                    <a:pt x="6095" y="2604"/>
                  </a:moveTo>
                  <a:cubicBezTo>
                    <a:pt x="6999" y="2604"/>
                    <a:pt x="7831" y="2983"/>
                    <a:pt x="8427" y="3598"/>
                  </a:cubicBezTo>
                  <a:lnTo>
                    <a:pt x="7939" y="3870"/>
                  </a:lnTo>
                  <a:cubicBezTo>
                    <a:pt x="7433" y="3417"/>
                    <a:pt x="6763" y="3147"/>
                    <a:pt x="6095" y="3147"/>
                  </a:cubicBezTo>
                  <a:cubicBezTo>
                    <a:pt x="5408" y="3147"/>
                    <a:pt x="4738" y="3417"/>
                    <a:pt x="4251" y="3870"/>
                  </a:cubicBezTo>
                  <a:lnTo>
                    <a:pt x="3762" y="3598"/>
                  </a:lnTo>
                  <a:cubicBezTo>
                    <a:pt x="4340" y="2983"/>
                    <a:pt x="5172" y="2604"/>
                    <a:pt x="6095" y="2604"/>
                  </a:cubicBezTo>
                  <a:close/>
                  <a:moveTo>
                    <a:pt x="2930" y="5009"/>
                  </a:moveTo>
                  <a:lnTo>
                    <a:pt x="3419" y="5298"/>
                  </a:lnTo>
                  <a:cubicBezTo>
                    <a:pt x="3383" y="5479"/>
                    <a:pt x="3364" y="5678"/>
                    <a:pt x="3364" y="5877"/>
                  </a:cubicBezTo>
                  <a:cubicBezTo>
                    <a:pt x="3364" y="6076"/>
                    <a:pt x="3383" y="6274"/>
                    <a:pt x="3419" y="6474"/>
                  </a:cubicBezTo>
                  <a:lnTo>
                    <a:pt x="2930" y="6763"/>
                  </a:lnTo>
                  <a:cubicBezTo>
                    <a:pt x="2858" y="6474"/>
                    <a:pt x="2821" y="6185"/>
                    <a:pt x="2821" y="5877"/>
                  </a:cubicBezTo>
                  <a:cubicBezTo>
                    <a:pt x="2821" y="5587"/>
                    <a:pt x="2858" y="5281"/>
                    <a:pt x="2930" y="5009"/>
                  </a:cubicBezTo>
                  <a:close/>
                  <a:moveTo>
                    <a:pt x="9241" y="5009"/>
                  </a:moveTo>
                  <a:cubicBezTo>
                    <a:pt x="9314" y="5281"/>
                    <a:pt x="9367" y="5587"/>
                    <a:pt x="9367" y="5877"/>
                  </a:cubicBezTo>
                  <a:cubicBezTo>
                    <a:pt x="9367" y="6185"/>
                    <a:pt x="9314" y="6474"/>
                    <a:pt x="9241" y="6763"/>
                  </a:cubicBezTo>
                  <a:lnTo>
                    <a:pt x="8752" y="6474"/>
                  </a:lnTo>
                  <a:cubicBezTo>
                    <a:pt x="8789" y="6274"/>
                    <a:pt x="8807" y="6076"/>
                    <a:pt x="8807" y="5877"/>
                  </a:cubicBezTo>
                  <a:cubicBezTo>
                    <a:pt x="8807" y="5678"/>
                    <a:pt x="8789" y="5479"/>
                    <a:pt x="8752" y="5298"/>
                  </a:cubicBezTo>
                  <a:lnTo>
                    <a:pt x="9241" y="5009"/>
                  </a:lnTo>
                  <a:close/>
                  <a:moveTo>
                    <a:pt x="6095" y="3707"/>
                  </a:moveTo>
                  <a:cubicBezTo>
                    <a:pt x="6691" y="3707"/>
                    <a:pt x="7270" y="3960"/>
                    <a:pt x="7686" y="4394"/>
                  </a:cubicBezTo>
                  <a:cubicBezTo>
                    <a:pt x="7743" y="4452"/>
                    <a:pt x="7822" y="4487"/>
                    <a:pt x="7900" y="4487"/>
                  </a:cubicBezTo>
                  <a:cubicBezTo>
                    <a:pt x="7945" y="4487"/>
                    <a:pt x="7989" y="4475"/>
                    <a:pt x="8029" y="4449"/>
                  </a:cubicBezTo>
                  <a:lnTo>
                    <a:pt x="8771" y="4015"/>
                  </a:lnTo>
                  <a:cubicBezTo>
                    <a:pt x="8880" y="4160"/>
                    <a:pt x="8969" y="4322"/>
                    <a:pt x="9042" y="4485"/>
                  </a:cubicBezTo>
                  <a:lnTo>
                    <a:pt x="8301" y="4919"/>
                  </a:lnTo>
                  <a:cubicBezTo>
                    <a:pt x="8193" y="4991"/>
                    <a:pt x="8138" y="5117"/>
                    <a:pt x="8174" y="5244"/>
                  </a:cubicBezTo>
                  <a:cubicBezTo>
                    <a:pt x="8246" y="5443"/>
                    <a:pt x="8265" y="5660"/>
                    <a:pt x="8265" y="5877"/>
                  </a:cubicBezTo>
                  <a:cubicBezTo>
                    <a:pt x="8265" y="6094"/>
                    <a:pt x="8246" y="6311"/>
                    <a:pt x="8174" y="6528"/>
                  </a:cubicBezTo>
                  <a:cubicBezTo>
                    <a:pt x="8138" y="6655"/>
                    <a:pt x="8193" y="6781"/>
                    <a:pt x="8301" y="6836"/>
                  </a:cubicBezTo>
                  <a:lnTo>
                    <a:pt x="9042" y="7270"/>
                  </a:lnTo>
                  <a:cubicBezTo>
                    <a:pt x="8969" y="7451"/>
                    <a:pt x="8880" y="7595"/>
                    <a:pt x="8771" y="7740"/>
                  </a:cubicBezTo>
                  <a:lnTo>
                    <a:pt x="8029" y="7323"/>
                  </a:lnTo>
                  <a:cubicBezTo>
                    <a:pt x="7982" y="7292"/>
                    <a:pt x="7935" y="7277"/>
                    <a:pt x="7889" y="7277"/>
                  </a:cubicBezTo>
                  <a:cubicBezTo>
                    <a:pt x="7830" y="7277"/>
                    <a:pt x="7773" y="7301"/>
                    <a:pt x="7722" y="7342"/>
                  </a:cubicBezTo>
                  <a:lnTo>
                    <a:pt x="7722" y="6149"/>
                  </a:lnTo>
                  <a:cubicBezTo>
                    <a:pt x="7722" y="5913"/>
                    <a:pt x="7686" y="5715"/>
                    <a:pt x="7595" y="5498"/>
                  </a:cubicBezTo>
                  <a:cubicBezTo>
                    <a:pt x="7505" y="5317"/>
                    <a:pt x="7397" y="5136"/>
                    <a:pt x="7252" y="4991"/>
                  </a:cubicBezTo>
                  <a:cubicBezTo>
                    <a:pt x="6944" y="4683"/>
                    <a:pt x="6529" y="4502"/>
                    <a:pt x="6095" y="4502"/>
                  </a:cubicBezTo>
                  <a:cubicBezTo>
                    <a:pt x="5208" y="4502"/>
                    <a:pt x="4449" y="5262"/>
                    <a:pt x="4449" y="6149"/>
                  </a:cubicBezTo>
                  <a:lnTo>
                    <a:pt x="4449" y="7342"/>
                  </a:lnTo>
                  <a:cubicBezTo>
                    <a:pt x="4413" y="7306"/>
                    <a:pt x="4340" y="7287"/>
                    <a:pt x="4287" y="7287"/>
                  </a:cubicBezTo>
                  <a:cubicBezTo>
                    <a:pt x="4251" y="7287"/>
                    <a:pt x="4196" y="7287"/>
                    <a:pt x="4159" y="7323"/>
                  </a:cubicBezTo>
                  <a:lnTo>
                    <a:pt x="3400" y="7740"/>
                  </a:lnTo>
                  <a:cubicBezTo>
                    <a:pt x="3292" y="7595"/>
                    <a:pt x="3202" y="7451"/>
                    <a:pt x="3130" y="7270"/>
                  </a:cubicBezTo>
                  <a:lnTo>
                    <a:pt x="3870" y="6836"/>
                  </a:lnTo>
                  <a:cubicBezTo>
                    <a:pt x="3997" y="6781"/>
                    <a:pt x="4034" y="6655"/>
                    <a:pt x="3997" y="6528"/>
                  </a:cubicBezTo>
                  <a:cubicBezTo>
                    <a:pt x="3943" y="6311"/>
                    <a:pt x="3906" y="6094"/>
                    <a:pt x="3906" y="5877"/>
                  </a:cubicBezTo>
                  <a:cubicBezTo>
                    <a:pt x="3906" y="5660"/>
                    <a:pt x="3943" y="5443"/>
                    <a:pt x="3997" y="5244"/>
                  </a:cubicBezTo>
                  <a:cubicBezTo>
                    <a:pt x="4034" y="5117"/>
                    <a:pt x="3997" y="4991"/>
                    <a:pt x="3870" y="4919"/>
                  </a:cubicBezTo>
                  <a:lnTo>
                    <a:pt x="3130" y="4485"/>
                  </a:lnTo>
                  <a:cubicBezTo>
                    <a:pt x="3202" y="4322"/>
                    <a:pt x="3292" y="4160"/>
                    <a:pt x="3400" y="4015"/>
                  </a:cubicBezTo>
                  <a:lnTo>
                    <a:pt x="4159" y="4449"/>
                  </a:lnTo>
                  <a:cubicBezTo>
                    <a:pt x="4199" y="4475"/>
                    <a:pt x="4242" y="4487"/>
                    <a:pt x="4284" y="4487"/>
                  </a:cubicBezTo>
                  <a:cubicBezTo>
                    <a:pt x="4356" y="4487"/>
                    <a:pt x="4428" y="4452"/>
                    <a:pt x="4485" y="4394"/>
                  </a:cubicBezTo>
                  <a:cubicBezTo>
                    <a:pt x="4902" y="3960"/>
                    <a:pt x="5480" y="3707"/>
                    <a:pt x="6095" y="3707"/>
                  </a:cubicBezTo>
                  <a:close/>
                  <a:moveTo>
                    <a:pt x="4251" y="7885"/>
                  </a:moveTo>
                  <a:cubicBezTo>
                    <a:pt x="4304" y="7957"/>
                    <a:pt x="4376" y="8010"/>
                    <a:pt x="4449" y="8065"/>
                  </a:cubicBezTo>
                  <a:lnTo>
                    <a:pt x="4449" y="8716"/>
                  </a:lnTo>
                  <a:cubicBezTo>
                    <a:pt x="4196" y="8572"/>
                    <a:pt x="3961" y="8391"/>
                    <a:pt x="3762" y="8174"/>
                  </a:cubicBezTo>
                  <a:lnTo>
                    <a:pt x="4251" y="7885"/>
                  </a:lnTo>
                  <a:close/>
                  <a:moveTo>
                    <a:pt x="7939" y="7885"/>
                  </a:moveTo>
                  <a:lnTo>
                    <a:pt x="8427" y="8174"/>
                  </a:lnTo>
                  <a:cubicBezTo>
                    <a:pt x="8210" y="8391"/>
                    <a:pt x="7976" y="8572"/>
                    <a:pt x="7722" y="8716"/>
                  </a:cubicBezTo>
                  <a:lnTo>
                    <a:pt x="7722" y="8065"/>
                  </a:lnTo>
                  <a:cubicBezTo>
                    <a:pt x="7795" y="8010"/>
                    <a:pt x="7867" y="7957"/>
                    <a:pt x="7939" y="7885"/>
                  </a:cubicBezTo>
                  <a:close/>
                  <a:moveTo>
                    <a:pt x="1700" y="8102"/>
                  </a:moveTo>
                  <a:cubicBezTo>
                    <a:pt x="1791" y="8264"/>
                    <a:pt x="1881" y="8427"/>
                    <a:pt x="1972" y="8572"/>
                  </a:cubicBezTo>
                  <a:lnTo>
                    <a:pt x="1664" y="8752"/>
                  </a:lnTo>
                  <a:cubicBezTo>
                    <a:pt x="1633" y="8773"/>
                    <a:pt x="1596" y="8782"/>
                    <a:pt x="1555" y="8782"/>
                  </a:cubicBezTo>
                  <a:cubicBezTo>
                    <a:pt x="1527" y="8782"/>
                    <a:pt x="1496" y="8778"/>
                    <a:pt x="1466" y="8770"/>
                  </a:cubicBezTo>
                  <a:cubicBezTo>
                    <a:pt x="1394" y="8752"/>
                    <a:pt x="1339" y="8716"/>
                    <a:pt x="1302" y="8644"/>
                  </a:cubicBezTo>
                  <a:cubicBezTo>
                    <a:pt x="1266" y="8589"/>
                    <a:pt x="1249" y="8517"/>
                    <a:pt x="1266" y="8444"/>
                  </a:cubicBezTo>
                  <a:cubicBezTo>
                    <a:pt x="1285" y="8372"/>
                    <a:pt x="1339" y="8318"/>
                    <a:pt x="1394" y="8282"/>
                  </a:cubicBezTo>
                  <a:lnTo>
                    <a:pt x="1700" y="8102"/>
                  </a:lnTo>
                  <a:close/>
                  <a:moveTo>
                    <a:pt x="10471" y="8102"/>
                  </a:moveTo>
                  <a:lnTo>
                    <a:pt x="10778" y="8282"/>
                  </a:lnTo>
                  <a:cubicBezTo>
                    <a:pt x="10850" y="8318"/>
                    <a:pt x="10886" y="8372"/>
                    <a:pt x="10905" y="8444"/>
                  </a:cubicBezTo>
                  <a:cubicBezTo>
                    <a:pt x="10922" y="8517"/>
                    <a:pt x="10922" y="8589"/>
                    <a:pt x="10886" y="8644"/>
                  </a:cubicBezTo>
                  <a:cubicBezTo>
                    <a:pt x="10850" y="8716"/>
                    <a:pt x="10797" y="8752"/>
                    <a:pt x="10724" y="8770"/>
                  </a:cubicBezTo>
                  <a:cubicBezTo>
                    <a:pt x="10694" y="8778"/>
                    <a:pt x="10664" y="8782"/>
                    <a:pt x="10633" y="8782"/>
                  </a:cubicBezTo>
                  <a:cubicBezTo>
                    <a:pt x="10591" y="8782"/>
                    <a:pt x="10549" y="8773"/>
                    <a:pt x="10507" y="8752"/>
                  </a:cubicBezTo>
                  <a:lnTo>
                    <a:pt x="10199" y="8572"/>
                  </a:lnTo>
                  <a:cubicBezTo>
                    <a:pt x="10290" y="8427"/>
                    <a:pt x="10380" y="8264"/>
                    <a:pt x="10471" y="8102"/>
                  </a:cubicBezTo>
                  <a:close/>
                  <a:moveTo>
                    <a:pt x="6221" y="543"/>
                  </a:moveTo>
                  <a:cubicBezTo>
                    <a:pt x="6384" y="543"/>
                    <a:pt x="6493" y="652"/>
                    <a:pt x="6493" y="814"/>
                  </a:cubicBezTo>
                  <a:lnTo>
                    <a:pt x="6493" y="1302"/>
                  </a:lnTo>
                  <a:cubicBezTo>
                    <a:pt x="6493" y="1428"/>
                    <a:pt x="6601" y="1556"/>
                    <a:pt x="6727" y="1573"/>
                  </a:cubicBezTo>
                  <a:cubicBezTo>
                    <a:pt x="8680" y="1862"/>
                    <a:pt x="10199" y="3417"/>
                    <a:pt x="10416" y="5370"/>
                  </a:cubicBezTo>
                  <a:cubicBezTo>
                    <a:pt x="10435" y="5498"/>
                    <a:pt x="10561" y="5606"/>
                    <a:pt x="10688" y="5606"/>
                  </a:cubicBezTo>
                  <a:lnTo>
                    <a:pt x="11356" y="5606"/>
                  </a:lnTo>
                  <a:cubicBezTo>
                    <a:pt x="11501" y="5606"/>
                    <a:pt x="11628" y="5732"/>
                    <a:pt x="11628" y="5877"/>
                  </a:cubicBezTo>
                  <a:cubicBezTo>
                    <a:pt x="11628" y="6040"/>
                    <a:pt x="11501" y="6149"/>
                    <a:pt x="11356" y="6149"/>
                  </a:cubicBezTo>
                  <a:lnTo>
                    <a:pt x="10688" y="6149"/>
                  </a:lnTo>
                  <a:cubicBezTo>
                    <a:pt x="10561" y="6149"/>
                    <a:pt x="10435" y="6257"/>
                    <a:pt x="10416" y="6402"/>
                  </a:cubicBezTo>
                  <a:cubicBezTo>
                    <a:pt x="10235" y="8010"/>
                    <a:pt x="9169" y="9348"/>
                    <a:pt x="7722" y="9927"/>
                  </a:cubicBezTo>
                  <a:lnTo>
                    <a:pt x="7722" y="9331"/>
                  </a:lnTo>
                  <a:cubicBezTo>
                    <a:pt x="9006" y="8716"/>
                    <a:pt x="9910" y="7396"/>
                    <a:pt x="9910" y="5877"/>
                  </a:cubicBezTo>
                  <a:cubicBezTo>
                    <a:pt x="9910" y="3779"/>
                    <a:pt x="8193" y="2062"/>
                    <a:pt x="6095" y="2062"/>
                  </a:cubicBezTo>
                  <a:cubicBezTo>
                    <a:pt x="3979" y="2062"/>
                    <a:pt x="2279" y="3779"/>
                    <a:pt x="2279" y="5877"/>
                  </a:cubicBezTo>
                  <a:cubicBezTo>
                    <a:pt x="2279" y="7396"/>
                    <a:pt x="3166" y="8716"/>
                    <a:pt x="4449" y="9331"/>
                  </a:cubicBezTo>
                  <a:lnTo>
                    <a:pt x="4449" y="9927"/>
                  </a:lnTo>
                  <a:cubicBezTo>
                    <a:pt x="3021" y="9348"/>
                    <a:pt x="1953" y="8010"/>
                    <a:pt x="1755" y="6402"/>
                  </a:cubicBezTo>
                  <a:cubicBezTo>
                    <a:pt x="1736" y="6257"/>
                    <a:pt x="1628" y="6149"/>
                    <a:pt x="1483" y="6149"/>
                  </a:cubicBezTo>
                  <a:lnTo>
                    <a:pt x="832" y="6149"/>
                  </a:lnTo>
                  <a:cubicBezTo>
                    <a:pt x="670" y="6149"/>
                    <a:pt x="562" y="6040"/>
                    <a:pt x="562" y="5877"/>
                  </a:cubicBezTo>
                  <a:cubicBezTo>
                    <a:pt x="562" y="5732"/>
                    <a:pt x="670" y="5606"/>
                    <a:pt x="832" y="5606"/>
                  </a:cubicBezTo>
                  <a:lnTo>
                    <a:pt x="1483" y="5606"/>
                  </a:lnTo>
                  <a:cubicBezTo>
                    <a:pt x="1628" y="5606"/>
                    <a:pt x="1736" y="5498"/>
                    <a:pt x="1755" y="5370"/>
                  </a:cubicBezTo>
                  <a:cubicBezTo>
                    <a:pt x="1990" y="3328"/>
                    <a:pt x="3653" y="1718"/>
                    <a:pt x="5697" y="1537"/>
                  </a:cubicBezTo>
                  <a:cubicBezTo>
                    <a:pt x="5842" y="1519"/>
                    <a:pt x="5950" y="1411"/>
                    <a:pt x="5950" y="1266"/>
                  </a:cubicBezTo>
                  <a:lnTo>
                    <a:pt x="5950" y="814"/>
                  </a:lnTo>
                  <a:cubicBezTo>
                    <a:pt x="5950" y="652"/>
                    <a:pt x="6076" y="543"/>
                    <a:pt x="6221" y="543"/>
                  </a:cubicBezTo>
                  <a:close/>
                  <a:moveTo>
                    <a:pt x="3400" y="9982"/>
                  </a:moveTo>
                  <a:cubicBezTo>
                    <a:pt x="3545" y="10091"/>
                    <a:pt x="3708" y="10180"/>
                    <a:pt x="3870" y="10271"/>
                  </a:cubicBezTo>
                  <a:lnTo>
                    <a:pt x="3689" y="10578"/>
                  </a:lnTo>
                  <a:cubicBezTo>
                    <a:pt x="3653" y="10633"/>
                    <a:pt x="3600" y="10687"/>
                    <a:pt x="3527" y="10705"/>
                  </a:cubicBezTo>
                  <a:cubicBezTo>
                    <a:pt x="3508" y="10710"/>
                    <a:pt x="3489" y="10712"/>
                    <a:pt x="3470" y="10712"/>
                  </a:cubicBezTo>
                  <a:cubicBezTo>
                    <a:pt x="3418" y="10712"/>
                    <a:pt x="3368" y="10696"/>
                    <a:pt x="3328" y="10669"/>
                  </a:cubicBezTo>
                  <a:cubicBezTo>
                    <a:pt x="3183" y="10597"/>
                    <a:pt x="3147" y="10433"/>
                    <a:pt x="3219" y="10308"/>
                  </a:cubicBezTo>
                  <a:lnTo>
                    <a:pt x="3400" y="9982"/>
                  </a:lnTo>
                  <a:close/>
                  <a:moveTo>
                    <a:pt x="8771" y="9982"/>
                  </a:moveTo>
                  <a:lnTo>
                    <a:pt x="8952" y="10308"/>
                  </a:lnTo>
                  <a:cubicBezTo>
                    <a:pt x="9024" y="10433"/>
                    <a:pt x="8988" y="10597"/>
                    <a:pt x="8861" y="10669"/>
                  </a:cubicBezTo>
                  <a:cubicBezTo>
                    <a:pt x="8808" y="10696"/>
                    <a:pt x="8755" y="10712"/>
                    <a:pt x="8702" y="10712"/>
                  </a:cubicBezTo>
                  <a:cubicBezTo>
                    <a:pt x="8682" y="10712"/>
                    <a:pt x="8663" y="10710"/>
                    <a:pt x="8644" y="10705"/>
                  </a:cubicBezTo>
                  <a:cubicBezTo>
                    <a:pt x="8572" y="10687"/>
                    <a:pt x="8518" y="10633"/>
                    <a:pt x="8482" y="10578"/>
                  </a:cubicBezTo>
                  <a:lnTo>
                    <a:pt x="8301" y="10271"/>
                  </a:lnTo>
                  <a:cubicBezTo>
                    <a:pt x="8463" y="10180"/>
                    <a:pt x="8627" y="10091"/>
                    <a:pt x="8771" y="9982"/>
                  </a:cubicBezTo>
                  <a:close/>
                  <a:moveTo>
                    <a:pt x="6221" y="1"/>
                  </a:moveTo>
                  <a:cubicBezTo>
                    <a:pt x="5770" y="1"/>
                    <a:pt x="5408" y="362"/>
                    <a:pt x="5408" y="814"/>
                  </a:cubicBezTo>
                  <a:lnTo>
                    <a:pt x="5408" y="1013"/>
                  </a:lnTo>
                  <a:cubicBezTo>
                    <a:pt x="5046" y="1067"/>
                    <a:pt x="4702" y="1158"/>
                    <a:pt x="4376" y="1284"/>
                  </a:cubicBezTo>
                  <a:lnTo>
                    <a:pt x="4159" y="922"/>
                  </a:lnTo>
                  <a:cubicBezTo>
                    <a:pt x="4014" y="655"/>
                    <a:pt x="3737" y="510"/>
                    <a:pt x="3456" y="510"/>
                  </a:cubicBezTo>
                  <a:cubicBezTo>
                    <a:pt x="3319" y="510"/>
                    <a:pt x="3181" y="544"/>
                    <a:pt x="3057" y="615"/>
                  </a:cubicBezTo>
                  <a:cubicBezTo>
                    <a:pt x="2659" y="850"/>
                    <a:pt x="2515" y="1339"/>
                    <a:pt x="2749" y="1736"/>
                  </a:cubicBezTo>
                  <a:lnTo>
                    <a:pt x="2966" y="2098"/>
                  </a:lnTo>
                  <a:cubicBezTo>
                    <a:pt x="2732" y="2296"/>
                    <a:pt x="2515" y="2513"/>
                    <a:pt x="2315" y="2749"/>
                  </a:cubicBezTo>
                  <a:lnTo>
                    <a:pt x="1936" y="2549"/>
                  </a:lnTo>
                  <a:cubicBezTo>
                    <a:pt x="1811" y="2472"/>
                    <a:pt x="1671" y="2436"/>
                    <a:pt x="1533" y="2436"/>
                  </a:cubicBezTo>
                  <a:cubicBezTo>
                    <a:pt x="1251" y="2436"/>
                    <a:pt x="972" y="2585"/>
                    <a:pt x="815" y="2839"/>
                  </a:cubicBezTo>
                  <a:cubicBezTo>
                    <a:pt x="598" y="3237"/>
                    <a:pt x="743" y="3743"/>
                    <a:pt x="1122" y="3960"/>
                  </a:cubicBezTo>
                  <a:lnTo>
                    <a:pt x="1483" y="4177"/>
                  </a:lnTo>
                  <a:cubicBezTo>
                    <a:pt x="1375" y="4449"/>
                    <a:pt x="1302" y="4756"/>
                    <a:pt x="1249" y="5064"/>
                  </a:cubicBezTo>
                  <a:lnTo>
                    <a:pt x="832" y="5064"/>
                  </a:lnTo>
                  <a:cubicBezTo>
                    <a:pt x="381" y="5064"/>
                    <a:pt x="1" y="5425"/>
                    <a:pt x="1" y="5877"/>
                  </a:cubicBezTo>
                  <a:cubicBezTo>
                    <a:pt x="1" y="6329"/>
                    <a:pt x="381" y="6708"/>
                    <a:pt x="832" y="6708"/>
                  </a:cubicBezTo>
                  <a:lnTo>
                    <a:pt x="1249" y="6708"/>
                  </a:lnTo>
                  <a:cubicBezTo>
                    <a:pt x="1302" y="7017"/>
                    <a:pt x="1375" y="7306"/>
                    <a:pt x="1483" y="7595"/>
                  </a:cubicBezTo>
                  <a:lnTo>
                    <a:pt x="1122" y="7812"/>
                  </a:lnTo>
                  <a:cubicBezTo>
                    <a:pt x="743" y="8029"/>
                    <a:pt x="598" y="8553"/>
                    <a:pt x="815" y="8914"/>
                  </a:cubicBezTo>
                  <a:cubicBezTo>
                    <a:pt x="973" y="9182"/>
                    <a:pt x="1254" y="9328"/>
                    <a:pt x="1537" y="9328"/>
                  </a:cubicBezTo>
                  <a:cubicBezTo>
                    <a:pt x="1674" y="9328"/>
                    <a:pt x="1812" y="9293"/>
                    <a:pt x="1936" y="9223"/>
                  </a:cubicBezTo>
                  <a:lnTo>
                    <a:pt x="2298" y="9006"/>
                  </a:lnTo>
                  <a:cubicBezTo>
                    <a:pt x="2496" y="9240"/>
                    <a:pt x="2713" y="9476"/>
                    <a:pt x="2966" y="9657"/>
                  </a:cubicBezTo>
                  <a:lnTo>
                    <a:pt x="2749" y="10036"/>
                  </a:lnTo>
                  <a:cubicBezTo>
                    <a:pt x="2515" y="10416"/>
                    <a:pt x="2659" y="10922"/>
                    <a:pt x="3057" y="11157"/>
                  </a:cubicBezTo>
                  <a:cubicBezTo>
                    <a:pt x="3178" y="11226"/>
                    <a:pt x="3311" y="11258"/>
                    <a:pt x="3444" y="11258"/>
                  </a:cubicBezTo>
                  <a:cubicBezTo>
                    <a:pt x="3729" y="11258"/>
                    <a:pt x="4011" y="11109"/>
                    <a:pt x="4159" y="10850"/>
                  </a:cubicBezTo>
                  <a:lnTo>
                    <a:pt x="4376" y="10488"/>
                  </a:lnTo>
                  <a:cubicBezTo>
                    <a:pt x="4395" y="10488"/>
                    <a:pt x="4431" y="10506"/>
                    <a:pt x="4449" y="10506"/>
                  </a:cubicBezTo>
                  <a:lnTo>
                    <a:pt x="4449" y="11537"/>
                  </a:lnTo>
                  <a:cubicBezTo>
                    <a:pt x="4449" y="11699"/>
                    <a:pt x="4576" y="11808"/>
                    <a:pt x="4721" y="11808"/>
                  </a:cubicBezTo>
                  <a:cubicBezTo>
                    <a:pt x="4883" y="11808"/>
                    <a:pt x="4991" y="11699"/>
                    <a:pt x="4991" y="11537"/>
                  </a:cubicBezTo>
                  <a:lnTo>
                    <a:pt x="4991" y="6149"/>
                  </a:lnTo>
                  <a:cubicBezTo>
                    <a:pt x="4991" y="5859"/>
                    <a:pt x="5119" y="5570"/>
                    <a:pt x="5317" y="5370"/>
                  </a:cubicBezTo>
                  <a:cubicBezTo>
                    <a:pt x="5516" y="5172"/>
                    <a:pt x="5806" y="5045"/>
                    <a:pt x="6095" y="5045"/>
                  </a:cubicBezTo>
                  <a:cubicBezTo>
                    <a:pt x="6384" y="5045"/>
                    <a:pt x="6655" y="5172"/>
                    <a:pt x="6855" y="5370"/>
                  </a:cubicBezTo>
                  <a:cubicBezTo>
                    <a:pt x="7072" y="5570"/>
                    <a:pt x="7180" y="5859"/>
                    <a:pt x="7180" y="6149"/>
                  </a:cubicBezTo>
                  <a:lnTo>
                    <a:pt x="7180" y="11591"/>
                  </a:lnTo>
                  <a:cubicBezTo>
                    <a:pt x="7180" y="11735"/>
                    <a:pt x="7306" y="11863"/>
                    <a:pt x="7451" y="11863"/>
                  </a:cubicBezTo>
                  <a:cubicBezTo>
                    <a:pt x="7595" y="11863"/>
                    <a:pt x="7722" y="11735"/>
                    <a:pt x="7722" y="11591"/>
                  </a:cubicBezTo>
                  <a:lnTo>
                    <a:pt x="7722" y="10506"/>
                  </a:lnTo>
                  <a:cubicBezTo>
                    <a:pt x="7759" y="10506"/>
                    <a:pt x="7776" y="10488"/>
                    <a:pt x="7795" y="10488"/>
                  </a:cubicBezTo>
                  <a:lnTo>
                    <a:pt x="8012" y="10850"/>
                  </a:lnTo>
                  <a:cubicBezTo>
                    <a:pt x="8160" y="11109"/>
                    <a:pt x="8451" y="11258"/>
                    <a:pt x="8741" y="11258"/>
                  </a:cubicBezTo>
                  <a:cubicBezTo>
                    <a:pt x="8877" y="11258"/>
                    <a:pt x="9012" y="11226"/>
                    <a:pt x="9133" y="11157"/>
                  </a:cubicBezTo>
                  <a:cubicBezTo>
                    <a:pt x="9512" y="10922"/>
                    <a:pt x="9657" y="10416"/>
                    <a:pt x="9422" y="10036"/>
                  </a:cubicBezTo>
                  <a:lnTo>
                    <a:pt x="9223" y="9657"/>
                  </a:lnTo>
                  <a:cubicBezTo>
                    <a:pt x="9458" y="9476"/>
                    <a:pt x="9675" y="9240"/>
                    <a:pt x="9874" y="9006"/>
                  </a:cubicBezTo>
                  <a:lnTo>
                    <a:pt x="10235" y="9223"/>
                  </a:lnTo>
                  <a:cubicBezTo>
                    <a:pt x="10365" y="9293"/>
                    <a:pt x="10507" y="9328"/>
                    <a:pt x="10646" y="9328"/>
                  </a:cubicBezTo>
                  <a:cubicBezTo>
                    <a:pt x="10933" y="9328"/>
                    <a:pt x="11210" y="9182"/>
                    <a:pt x="11356" y="8914"/>
                  </a:cubicBezTo>
                  <a:cubicBezTo>
                    <a:pt x="11573" y="8535"/>
                    <a:pt x="11447" y="8029"/>
                    <a:pt x="11050" y="7812"/>
                  </a:cubicBezTo>
                  <a:lnTo>
                    <a:pt x="10688" y="7595"/>
                  </a:lnTo>
                  <a:cubicBezTo>
                    <a:pt x="10797" y="7306"/>
                    <a:pt x="10869" y="7017"/>
                    <a:pt x="10922" y="6708"/>
                  </a:cubicBezTo>
                  <a:lnTo>
                    <a:pt x="11356" y="6708"/>
                  </a:lnTo>
                  <a:cubicBezTo>
                    <a:pt x="11809" y="6708"/>
                    <a:pt x="12171" y="6329"/>
                    <a:pt x="12171" y="5877"/>
                  </a:cubicBezTo>
                  <a:cubicBezTo>
                    <a:pt x="12171" y="5425"/>
                    <a:pt x="11809" y="5064"/>
                    <a:pt x="11356" y="5064"/>
                  </a:cubicBezTo>
                  <a:lnTo>
                    <a:pt x="10922" y="5064"/>
                  </a:lnTo>
                  <a:cubicBezTo>
                    <a:pt x="10869" y="4756"/>
                    <a:pt x="10797" y="4449"/>
                    <a:pt x="10688" y="4177"/>
                  </a:cubicBezTo>
                  <a:lnTo>
                    <a:pt x="11050" y="3960"/>
                  </a:lnTo>
                  <a:cubicBezTo>
                    <a:pt x="11429" y="3743"/>
                    <a:pt x="11573" y="3219"/>
                    <a:pt x="11356" y="2839"/>
                  </a:cubicBezTo>
                  <a:cubicBezTo>
                    <a:pt x="11211" y="2585"/>
                    <a:pt x="10928" y="2436"/>
                    <a:pt x="10642" y="2436"/>
                  </a:cubicBezTo>
                  <a:cubicBezTo>
                    <a:pt x="10502" y="2436"/>
                    <a:pt x="10361" y="2472"/>
                    <a:pt x="10235" y="2549"/>
                  </a:cubicBezTo>
                  <a:lnTo>
                    <a:pt x="9874" y="2749"/>
                  </a:lnTo>
                  <a:cubicBezTo>
                    <a:pt x="9675" y="2513"/>
                    <a:pt x="9458" y="2296"/>
                    <a:pt x="9223" y="2098"/>
                  </a:cubicBezTo>
                  <a:lnTo>
                    <a:pt x="9422" y="1736"/>
                  </a:lnTo>
                  <a:cubicBezTo>
                    <a:pt x="9657" y="1339"/>
                    <a:pt x="9512" y="850"/>
                    <a:pt x="9133" y="615"/>
                  </a:cubicBezTo>
                  <a:cubicBezTo>
                    <a:pt x="9008" y="544"/>
                    <a:pt x="8868" y="510"/>
                    <a:pt x="8729" y="510"/>
                  </a:cubicBezTo>
                  <a:cubicBezTo>
                    <a:pt x="8442" y="510"/>
                    <a:pt x="8158" y="655"/>
                    <a:pt x="8012" y="922"/>
                  </a:cubicBezTo>
                  <a:lnTo>
                    <a:pt x="7795" y="1284"/>
                  </a:lnTo>
                  <a:cubicBezTo>
                    <a:pt x="7559" y="1194"/>
                    <a:pt x="7306" y="1122"/>
                    <a:pt x="7035" y="1067"/>
                  </a:cubicBezTo>
                  <a:lnTo>
                    <a:pt x="7035" y="814"/>
                  </a:lnTo>
                  <a:cubicBezTo>
                    <a:pt x="7035" y="362"/>
                    <a:pt x="6674" y="1"/>
                    <a:pt x="62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49;p66">
              <a:extLst>
                <a:ext uri="{FF2B5EF4-FFF2-40B4-BE49-F238E27FC236}">
                  <a16:creationId xmlns:a16="http://schemas.microsoft.com/office/drawing/2014/main" id="{4F1728C5-B1AE-4C34-9198-C9745D26ADFF}"/>
                </a:ext>
              </a:extLst>
            </p:cNvPr>
            <p:cNvSpPr/>
            <p:nvPr/>
          </p:nvSpPr>
          <p:spPr>
            <a:xfrm>
              <a:off x="2724450" y="3866075"/>
              <a:ext cx="13600" cy="13575"/>
            </a:xfrm>
            <a:custGeom>
              <a:avLst/>
              <a:gdLst/>
              <a:ahLst/>
              <a:cxnLst/>
              <a:rect l="l" t="t" r="r" b="b"/>
              <a:pathLst>
                <a:path w="544" h="543" extrusionOk="0">
                  <a:moveTo>
                    <a:pt x="273" y="1"/>
                  </a:moveTo>
                  <a:cubicBezTo>
                    <a:pt x="128" y="1"/>
                    <a:pt x="1" y="128"/>
                    <a:pt x="1" y="272"/>
                  </a:cubicBezTo>
                  <a:cubicBezTo>
                    <a:pt x="1" y="417"/>
                    <a:pt x="128" y="543"/>
                    <a:pt x="273" y="543"/>
                  </a:cubicBezTo>
                  <a:cubicBezTo>
                    <a:pt x="417" y="543"/>
                    <a:pt x="543" y="417"/>
                    <a:pt x="543" y="272"/>
                  </a:cubicBezTo>
                  <a:cubicBezTo>
                    <a:pt x="543" y="128"/>
                    <a:pt x="417" y="1"/>
                    <a:pt x="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50;p66">
              <a:extLst>
                <a:ext uri="{FF2B5EF4-FFF2-40B4-BE49-F238E27FC236}">
                  <a16:creationId xmlns:a16="http://schemas.microsoft.com/office/drawing/2014/main" id="{4A10C0E3-49FD-4F9E-8F86-394A2666A716}"/>
                </a:ext>
              </a:extLst>
            </p:cNvPr>
            <p:cNvSpPr/>
            <p:nvPr/>
          </p:nvSpPr>
          <p:spPr>
            <a:xfrm>
              <a:off x="2618675" y="3866075"/>
              <a:ext cx="13575" cy="13575"/>
            </a:xfrm>
            <a:custGeom>
              <a:avLst/>
              <a:gdLst/>
              <a:ahLst/>
              <a:cxnLst/>
              <a:rect l="l" t="t" r="r" b="b"/>
              <a:pathLst>
                <a:path w="543" h="543" extrusionOk="0">
                  <a:moveTo>
                    <a:pt x="272" y="1"/>
                  </a:moveTo>
                  <a:cubicBezTo>
                    <a:pt x="128" y="1"/>
                    <a:pt x="1" y="128"/>
                    <a:pt x="1" y="272"/>
                  </a:cubicBezTo>
                  <a:cubicBezTo>
                    <a:pt x="1" y="417"/>
                    <a:pt x="128" y="543"/>
                    <a:pt x="272" y="543"/>
                  </a:cubicBezTo>
                  <a:cubicBezTo>
                    <a:pt x="434" y="543"/>
                    <a:pt x="543" y="417"/>
                    <a:pt x="543" y="272"/>
                  </a:cubicBezTo>
                  <a:cubicBezTo>
                    <a:pt x="543" y="128"/>
                    <a:pt x="434" y="1"/>
                    <a:pt x="2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51;p66">
              <a:extLst>
                <a:ext uri="{FF2B5EF4-FFF2-40B4-BE49-F238E27FC236}">
                  <a16:creationId xmlns:a16="http://schemas.microsoft.com/office/drawing/2014/main" id="{D39CF82C-32FA-4DDD-AF50-A8C9B26ABBF0}"/>
                </a:ext>
              </a:extLst>
            </p:cNvPr>
            <p:cNvSpPr/>
            <p:nvPr/>
          </p:nvSpPr>
          <p:spPr>
            <a:xfrm>
              <a:off x="2540925" y="3866075"/>
              <a:ext cx="273525" cy="54750"/>
            </a:xfrm>
            <a:custGeom>
              <a:avLst/>
              <a:gdLst/>
              <a:ahLst/>
              <a:cxnLst/>
              <a:rect l="l" t="t" r="r" b="b"/>
              <a:pathLst>
                <a:path w="10941" h="2190" extrusionOk="0">
                  <a:moveTo>
                    <a:pt x="832" y="1"/>
                  </a:moveTo>
                  <a:cubicBezTo>
                    <a:pt x="724" y="1"/>
                    <a:pt x="615" y="73"/>
                    <a:pt x="579" y="181"/>
                  </a:cubicBezTo>
                  <a:lnTo>
                    <a:pt x="36" y="1828"/>
                  </a:lnTo>
                  <a:cubicBezTo>
                    <a:pt x="0" y="1900"/>
                    <a:pt x="19" y="2008"/>
                    <a:pt x="73" y="2062"/>
                  </a:cubicBezTo>
                  <a:cubicBezTo>
                    <a:pt x="128" y="2134"/>
                    <a:pt x="200" y="2189"/>
                    <a:pt x="290" y="2189"/>
                  </a:cubicBezTo>
                  <a:lnTo>
                    <a:pt x="10652" y="2189"/>
                  </a:lnTo>
                  <a:cubicBezTo>
                    <a:pt x="10741" y="2189"/>
                    <a:pt x="10832" y="2134"/>
                    <a:pt x="10869" y="2062"/>
                  </a:cubicBezTo>
                  <a:cubicBezTo>
                    <a:pt x="10922" y="2008"/>
                    <a:pt x="10941" y="1900"/>
                    <a:pt x="10922" y="1828"/>
                  </a:cubicBezTo>
                  <a:lnTo>
                    <a:pt x="10362" y="181"/>
                  </a:lnTo>
                  <a:cubicBezTo>
                    <a:pt x="10326" y="73"/>
                    <a:pt x="10235" y="1"/>
                    <a:pt x="10109" y="1"/>
                  </a:cubicBezTo>
                  <a:lnTo>
                    <a:pt x="8843" y="1"/>
                  </a:lnTo>
                  <a:cubicBezTo>
                    <a:pt x="8680" y="1"/>
                    <a:pt x="8571" y="128"/>
                    <a:pt x="8571" y="272"/>
                  </a:cubicBezTo>
                  <a:cubicBezTo>
                    <a:pt x="8571" y="417"/>
                    <a:pt x="8680" y="543"/>
                    <a:pt x="8843" y="543"/>
                  </a:cubicBezTo>
                  <a:lnTo>
                    <a:pt x="9910" y="543"/>
                  </a:lnTo>
                  <a:lnTo>
                    <a:pt x="10271" y="1647"/>
                  </a:lnTo>
                  <a:lnTo>
                    <a:pt x="670" y="1647"/>
                  </a:lnTo>
                  <a:lnTo>
                    <a:pt x="1032" y="543"/>
                  </a:lnTo>
                  <a:lnTo>
                    <a:pt x="2153" y="543"/>
                  </a:lnTo>
                  <a:cubicBezTo>
                    <a:pt x="2315" y="543"/>
                    <a:pt x="2442" y="417"/>
                    <a:pt x="2442" y="272"/>
                  </a:cubicBezTo>
                  <a:cubicBezTo>
                    <a:pt x="2442" y="128"/>
                    <a:pt x="2315" y="1"/>
                    <a:pt x="21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52;p66">
              <a:extLst>
                <a:ext uri="{FF2B5EF4-FFF2-40B4-BE49-F238E27FC236}">
                  <a16:creationId xmlns:a16="http://schemas.microsoft.com/office/drawing/2014/main" id="{A3CD7B9B-59A3-4446-A3D8-9118157D2019}"/>
                </a:ext>
              </a:extLst>
            </p:cNvPr>
            <p:cNvSpPr/>
            <p:nvPr/>
          </p:nvSpPr>
          <p:spPr>
            <a:xfrm>
              <a:off x="2671125" y="3711950"/>
              <a:ext cx="13575" cy="13575"/>
            </a:xfrm>
            <a:custGeom>
              <a:avLst/>
              <a:gdLst/>
              <a:ahLst/>
              <a:cxnLst/>
              <a:rect l="l" t="t" r="r" b="b"/>
              <a:pathLst>
                <a:path w="543" h="543" extrusionOk="0">
                  <a:moveTo>
                    <a:pt x="272" y="0"/>
                  </a:moveTo>
                  <a:cubicBezTo>
                    <a:pt x="109" y="0"/>
                    <a:pt x="0" y="126"/>
                    <a:pt x="0" y="271"/>
                  </a:cubicBezTo>
                  <a:cubicBezTo>
                    <a:pt x="0" y="434"/>
                    <a:pt x="109" y="543"/>
                    <a:pt x="272" y="543"/>
                  </a:cubicBezTo>
                  <a:cubicBezTo>
                    <a:pt x="417" y="543"/>
                    <a:pt x="543" y="434"/>
                    <a:pt x="543" y="271"/>
                  </a:cubicBezTo>
                  <a:cubicBezTo>
                    <a:pt x="543" y="126"/>
                    <a:pt x="417" y="0"/>
                    <a:pt x="2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2CA59C79-FC97-48A6-9856-6A4766782B93}"/>
              </a:ext>
            </a:extLst>
          </p:cNvPr>
          <p:cNvSpPr txBox="1"/>
          <p:nvPr/>
        </p:nvSpPr>
        <p:spPr>
          <a:xfrm>
            <a:off x="210510" y="2656600"/>
            <a:ext cx="62961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ME" sz="4800" b="1" dirty="0">
                <a:solidFill>
                  <a:schemeClr val="accent6">
                    <a:lumMod val="75000"/>
                  </a:schemeClr>
                </a:solidFill>
              </a:rPr>
              <a:t>FMS</a:t>
            </a:r>
          </a:p>
          <a:p>
            <a:r>
              <a:rPr lang="sr-Latn-ME" sz="4800" b="1" dirty="0">
                <a:solidFill>
                  <a:schemeClr val="accent6">
                    <a:lumMod val="75000"/>
                  </a:schemeClr>
                </a:solidFill>
              </a:rPr>
              <a:t>K</a:t>
            </a:r>
            <a:endParaRPr lang="en-US" sz="48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411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flecti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40000"/>
                <a:lumMod val="105000"/>
              </a:schemeClr>
            </a:gs>
            <a:gs pos="41000">
              <a:schemeClr val="phClr">
                <a:tint val="57000"/>
                <a:satMod val="160000"/>
                <a:lumMod val="99000"/>
              </a:schemeClr>
            </a:gs>
            <a:gs pos="100000">
              <a:schemeClr val="phClr">
                <a:tint val="80000"/>
                <a:satMod val="18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15000"/>
                <a:lumMod val="114000"/>
              </a:schemeClr>
            </a:gs>
            <a:gs pos="60000">
              <a:schemeClr val="phClr">
                <a:tint val="100000"/>
                <a:shade val="96000"/>
                <a:satMod val="100000"/>
                <a:lumMod val="108000"/>
              </a:schemeClr>
            </a:gs>
            <a:gs pos="100000">
              <a:schemeClr val="phClr">
                <a:shade val="91000"/>
                <a:sat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50800" dist="31750" dir="5400000" sy="98000" rotWithShape="0">
              <a:srgbClr val="000000">
                <a:alpha val="4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4800000"/>
            </a:lightRig>
          </a:scene3d>
          <a:sp3d prstMaterial="matte">
            <a:bevelT w="25400" h="44450"/>
          </a:sp3d>
        </a:effectStyle>
        <a:effectStyle>
          <a:effectLst>
            <a:reflection blurRad="25400" stA="32000" endPos="28000" dist="8889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508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2751</TotalTime>
  <Words>850</Words>
  <Application>Microsoft Office PowerPoint</Application>
  <PresentationFormat>On-screen Show (4:3)</PresentationFormat>
  <Paragraphs>141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Abadi</vt:lpstr>
      <vt:lpstr>Arial</vt:lpstr>
      <vt:lpstr>Calibri</vt:lpstr>
      <vt:lpstr>Cambria</vt:lpstr>
      <vt:lpstr>Wingdings</vt:lpstr>
      <vt:lpstr>Office Theme</vt:lpstr>
      <vt:lpstr>MARITIME EDUCATION AND TRAINING IN MONTENEGRO</vt:lpstr>
      <vt:lpstr>MET History in Montenegro</vt:lpstr>
      <vt:lpstr>MET QUALITY CONTROL </vt:lpstr>
      <vt:lpstr>Faculty of Maritime Studies Kotor</vt:lpstr>
      <vt:lpstr>PowerPoint Presentation</vt:lpstr>
      <vt:lpstr>PowerPoint Presentation</vt:lpstr>
      <vt:lpstr>Maritime Training in MNE</vt:lpstr>
      <vt:lpstr>FMSK studies</vt:lpstr>
      <vt:lpstr>STUDY PROGRAMMES</vt:lpstr>
      <vt:lpstr>FMSK SIMULATORS</vt:lpstr>
      <vt:lpstr>Nautical simulator</vt:lpstr>
      <vt:lpstr>Marine Engineering simulator</vt:lpstr>
      <vt:lpstr>High-Voltage Simulator</vt:lpstr>
      <vt:lpstr>Lab for Electrical Engineering</vt:lpstr>
      <vt:lpstr>Lab of Maritime  Archeology</vt:lpstr>
      <vt:lpstr>3D Printing Centar</vt:lpstr>
      <vt:lpstr>Educational cruises on a S/V</vt:lpstr>
      <vt:lpstr>Search and Rescue</vt:lpstr>
      <vt:lpstr>TUTORIALS</vt:lpstr>
      <vt:lpstr>STUDENTS AND COMPANIES</vt:lpstr>
      <vt:lpstr>Students and Blue Economy</vt:lpstr>
      <vt:lpstr>ERASMUS + mobility programs</vt:lpstr>
      <vt:lpstr>KIMC and JMS</vt:lpstr>
      <vt:lpstr>INTERNATIONAL PROJECTS</vt:lpstr>
      <vt:lpstr>OUR BEST AMBASSADORS</vt:lpstr>
      <vt:lpstr>Thank you for your attention! zoricag@ucg.ac.me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Julian</dc:creator>
  <cp:lastModifiedBy>Zorica Djurovic</cp:lastModifiedBy>
  <cp:revision>72</cp:revision>
  <dcterms:created xsi:type="dcterms:W3CDTF">2013-08-21T19:17:07Z</dcterms:created>
  <dcterms:modified xsi:type="dcterms:W3CDTF">2023-03-03T21:55:26Z</dcterms:modified>
</cp:coreProperties>
</file>