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12"/>
  </p:notesMasterIdLst>
  <p:sldIdLst>
    <p:sldId id="290" r:id="rId5"/>
    <p:sldId id="402" r:id="rId6"/>
    <p:sldId id="401" r:id="rId7"/>
    <p:sldId id="407" r:id="rId8"/>
    <p:sldId id="408" r:id="rId9"/>
    <p:sldId id="409" r:id="rId10"/>
    <p:sldId id="323" r:id="rId11"/>
  </p:sldIdLst>
  <p:sldSz cx="9906000" cy="6858000" type="A4"/>
  <p:notesSz cx="10234613" cy="71040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m" initials="al" lastIdx="1" clrIdx="0"/>
  <p:cmAuthor id="1" name="Kira Curmi" initials="KC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176"/>
    <a:srgbClr val="AE9269"/>
    <a:srgbClr val="789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32368-B13A-4155-944F-5DDB40E2C80B}" v="22" dt="2023-03-05T19:31:19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>
      <p:cViewPr varScale="1">
        <p:scale>
          <a:sx n="78" d="100"/>
          <a:sy n="78" d="100"/>
        </p:scale>
        <p:origin x="1483" y="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178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is Pugacs" userId="d6151239-1ceb-4117-9c98-de10e8d0e5f6" providerId="ADAL" clId="{3AD32368-B13A-4155-944F-5DDB40E2C80B}"/>
    <pc:docChg chg="undo custSel addSld delSld modSld">
      <pc:chgData name="Artis Pugacs" userId="d6151239-1ceb-4117-9c98-de10e8d0e5f6" providerId="ADAL" clId="{3AD32368-B13A-4155-944F-5DDB40E2C80B}" dt="2023-03-05T19:34:17.727" v="510" actId="122"/>
      <pc:docMkLst>
        <pc:docMk/>
      </pc:docMkLst>
      <pc:sldChg chg="addSp modSp mod">
        <pc:chgData name="Artis Pugacs" userId="d6151239-1ceb-4117-9c98-de10e8d0e5f6" providerId="ADAL" clId="{3AD32368-B13A-4155-944F-5DDB40E2C80B}" dt="2023-03-05T19:29:15.931" v="302" actId="1076"/>
        <pc:sldMkLst>
          <pc:docMk/>
          <pc:sldMk cId="47157446" sldId="323"/>
        </pc:sldMkLst>
        <pc:spChg chg="mod">
          <ac:chgData name="Artis Pugacs" userId="d6151239-1ceb-4117-9c98-de10e8d0e5f6" providerId="ADAL" clId="{3AD32368-B13A-4155-944F-5DDB40E2C80B}" dt="2023-03-05T19:27:31.255" v="259" actId="122"/>
          <ac:spMkLst>
            <pc:docMk/>
            <pc:sldMk cId="47157446" sldId="323"/>
            <ac:spMk id="2" creationId="{00000000-0000-0000-0000-000000000000}"/>
          </ac:spMkLst>
        </pc:spChg>
        <pc:spChg chg="add mod">
          <ac:chgData name="Artis Pugacs" userId="d6151239-1ceb-4117-9c98-de10e8d0e5f6" providerId="ADAL" clId="{3AD32368-B13A-4155-944F-5DDB40E2C80B}" dt="2023-03-05T19:29:15.931" v="302" actId="1076"/>
          <ac:spMkLst>
            <pc:docMk/>
            <pc:sldMk cId="47157446" sldId="323"/>
            <ac:spMk id="3" creationId="{CF262790-E538-7997-8487-734159DF2DD2}"/>
          </ac:spMkLst>
        </pc:spChg>
      </pc:sldChg>
      <pc:sldChg chg="del">
        <pc:chgData name="Artis Pugacs" userId="d6151239-1ceb-4117-9c98-de10e8d0e5f6" providerId="ADAL" clId="{3AD32368-B13A-4155-944F-5DDB40E2C80B}" dt="2023-03-05T18:19:33.262" v="0" actId="47"/>
        <pc:sldMkLst>
          <pc:docMk/>
          <pc:sldMk cId="1394292158" sldId="324"/>
        </pc:sldMkLst>
      </pc:sldChg>
      <pc:sldChg chg="del">
        <pc:chgData name="Artis Pugacs" userId="d6151239-1ceb-4117-9c98-de10e8d0e5f6" providerId="ADAL" clId="{3AD32368-B13A-4155-944F-5DDB40E2C80B}" dt="2023-03-05T18:55:29.624" v="86" actId="47"/>
        <pc:sldMkLst>
          <pc:docMk/>
          <pc:sldMk cId="969482018" sldId="325"/>
        </pc:sldMkLst>
      </pc:sldChg>
      <pc:sldChg chg="del">
        <pc:chgData name="Artis Pugacs" userId="d6151239-1ceb-4117-9c98-de10e8d0e5f6" providerId="ADAL" clId="{3AD32368-B13A-4155-944F-5DDB40E2C80B}" dt="2023-03-05T18:55:37.771" v="89" actId="47"/>
        <pc:sldMkLst>
          <pc:docMk/>
          <pc:sldMk cId="4267078431" sldId="399"/>
        </pc:sldMkLst>
      </pc:sldChg>
      <pc:sldChg chg="addSp delSp modSp mod">
        <pc:chgData name="Artis Pugacs" userId="d6151239-1ceb-4117-9c98-de10e8d0e5f6" providerId="ADAL" clId="{3AD32368-B13A-4155-944F-5DDB40E2C80B}" dt="2023-03-05T19:25:40.185" v="257" actId="20577"/>
        <pc:sldMkLst>
          <pc:docMk/>
          <pc:sldMk cId="3466119661" sldId="401"/>
        </pc:sldMkLst>
        <pc:spChg chg="mod">
          <ac:chgData name="Artis Pugacs" userId="d6151239-1ceb-4117-9c98-de10e8d0e5f6" providerId="ADAL" clId="{3AD32368-B13A-4155-944F-5DDB40E2C80B}" dt="2023-03-05T18:51:46.873" v="42"/>
          <ac:spMkLst>
            <pc:docMk/>
            <pc:sldMk cId="3466119661" sldId="401"/>
            <ac:spMk id="2" creationId="{00000000-0000-0000-0000-000000000000}"/>
          </ac:spMkLst>
        </pc:spChg>
        <pc:spChg chg="del mod">
          <ac:chgData name="Artis Pugacs" userId="d6151239-1ceb-4117-9c98-de10e8d0e5f6" providerId="ADAL" clId="{3AD32368-B13A-4155-944F-5DDB40E2C80B}" dt="2023-03-05T18:52:19.646" v="46" actId="478"/>
          <ac:spMkLst>
            <pc:docMk/>
            <pc:sldMk cId="3466119661" sldId="401"/>
            <ac:spMk id="3" creationId="{00000000-0000-0000-0000-000000000000}"/>
          </ac:spMkLst>
        </pc:spChg>
        <pc:spChg chg="mod">
          <ac:chgData name="Artis Pugacs" userId="d6151239-1ceb-4117-9c98-de10e8d0e5f6" providerId="ADAL" clId="{3AD32368-B13A-4155-944F-5DDB40E2C80B}" dt="2023-03-05T18:52:04.472" v="43"/>
          <ac:spMkLst>
            <pc:docMk/>
            <pc:sldMk cId="3466119661" sldId="401"/>
            <ac:spMk id="5" creationId="{00000000-0000-0000-0000-000000000000}"/>
          </ac:spMkLst>
        </pc:spChg>
        <pc:spChg chg="add mod">
          <ac:chgData name="Artis Pugacs" userId="d6151239-1ceb-4117-9c98-de10e8d0e5f6" providerId="ADAL" clId="{3AD32368-B13A-4155-944F-5DDB40E2C80B}" dt="2023-03-05T18:53:23.833" v="61" actId="1076"/>
          <ac:spMkLst>
            <pc:docMk/>
            <pc:sldMk cId="3466119661" sldId="401"/>
            <ac:spMk id="9" creationId="{C22F49E9-F457-5615-2E13-6587A85903B9}"/>
          </ac:spMkLst>
        </pc:spChg>
        <pc:spChg chg="add mod">
          <ac:chgData name="Artis Pugacs" userId="d6151239-1ceb-4117-9c98-de10e8d0e5f6" providerId="ADAL" clId="{3AD32368-B13A-4155-944F-5DDB40E2C80B}" dt="2023-03-05T19:08:18.125" v="202" actId="1076"/>
          <ac:spMkLst>
            <pc:docMk/>
            <pc:sldMk cId="3466119661" sldId="401"/>
            <ac:spMk id="12" creationId="{D1987EDF-F9C7-AD11-F0B2-3632C66005D4}"/>
          </ac:spMkLst>
        </pc:spChg>
        <pc:spChg chg="add mod">
          <ac:chgData name="Artis Pugacs" userId="d6151239-1ceb-4117-9c98-de10e8d0e5f6" providerId="ADAL" clId="{3AD32368-B13A-4155-944F-5DDB40E2C80B}" dt="2023-03-05T19:25:40.185" v="257" actId="20577"/>
          <ac:spMkLst>
            <pc:docMk/>
            <pc:sldMk cId="3466119661" sldId="401"/>
            <ac:spMk id="14" creationId="{2CC92E2A-68EE-39A3-9E26-3319014F8793}"/>
          </ac:spMkLst>
        </pc:spChg>
        <pc:picChg chg="add mod">
          <ac:chgData name="Artis Pugacs" userId="d6151239-1ceb-4117-9c98-de10e8d0e5f6" providerId="ADAL" clId="{3AD32368-B13A-4155-944F-5DDB40E2C80B}" dt="2023-03-05T19:25:13.436" v="244" actId="1076"/>
          <ac:picMkLst>
            <pc:docMk/>
            <pc:sldMk cId="3466119661" sldId="401"/>
            <ac:picMk id="6" creationId="{15911006-3C41-1E4B-F57B-321027669DA8}"/>
          </ac:picMkLst>
        </pc:picChg>
        <pc:picChg chg="add del mod">
          <ac:chgData name="Artis Pugacs" userId="d6151239-1ceb-4117-9c98-de10e8d0e5f6" providerId="ADAL" clId="{3AD32368-B13A-4155-944F-5DDB40E2C80B}" dt="2023-03-05T19:07:50.617" v="195" actId="478"/>
          <ac:picMkLst>
            <pc:docMk/>
            <pc:sldMk cId="3466119661" sldId="401"/>
            <ac:picMk id="7" creationId="{6D66B47D-4BE6-A766-E9C3-804216097F9C}"/>
          </ac:picMkLst>
        </pc:picChg>
        <pc:picChg chg="del">
          <ac:chgData name="Artis Pugacs" userId="d6151239-1ceb-4117-9c98-de10e8d0e5f6" providerId="ADAL" clId="{3AD32368-B13A-4155-944F-5DDB40E2C80B}" dt="2023-03-05T18:52:10.119" v="45" actId="478"/>
          <ac:picMkLst>
            <pc:docMk/>
            <pc:sldMk cId="3466119661" sldId="401"/>
            <ac:picMk id="8" creationId="{3DAFB3CA-5495-4078-ADD3-E423CAD582E3}"/>
          </ac:picMkLst>
        </pc:picChg>
        <pc:picChg chg="add del mod">
          <ac:chgData name="Artis Pugacs" userId="d6151239-1ceb-4117-9c98-de10e8d0e5f6" providerId="ADAL" clId="{3AD32368-B13A-4155-944F-5DDB40E2C80B}" dt="2023-03-05T19:07:52.465" v="196" actId="478"/>
          <ac:picMkLst>
            <pc:docMk/>
            <pc:sldMk cId="3466119661" sldId="401"/>
            <ac:picMk id="10" creationId="{553498B7-A1E5-9083-6F21-187F68029CFB}"/>
          </ac:picMkLst>
        </pc:picChg>
        <pc:picChg chg="add mod">
          <ac:chgData name="Artis Pugacs" userId="d6151239-1ceb-4117-9c98-de10e8d0e5f6" providerId="ADAL" clId="{3AD32368-B13A-4155-944F-5DDB40E2C80B}" dt="2023-03-05T19:25:25.454" v="245" actId="1076"/>
          <ac:picMkLst>
            <pc:docMk/>
            <pc:sldMk cId="3466119661" sldId="401"/>
            <ac:picMk id="11" creationId="{F110AAA0-EF3B-60DC-BF31-4F109B6AA003}"/>
          </ac:picMkLst>
        </pc:picChg>
        <pc:picChg chg="add mod">
          <ac:chgData name="Artis Pugacs" userId="d6151239-1ceb-4117-9c98-de10e8d0e5f6" providerId="ADAL" clId="{3AD32368-B13A-4155-944F-5DDB40E2C80B}" dt="2023-03-05T19:25:27.788" v="246" actId="1076"/>
          <ac:picMkLst>
            <pc:docMk/>
            <pc:sldMk cId="3466119661" sldId="401"/>
            <ac:picMk id="13" creationId="{3D529C82-F277-ECC2-619B-6BEE379615AB}"/>
          </ac:picMkLst>
        </pc:picChg>
      </pc:sldChg>
      <pc:sldChg chg="modSp mod">
        <pc:chgData name="Artis Pugacs" userId="d6151239-1ceb-4117-9c98-de10e8d0e5f6" providerId="ADAL" clId="{3AD32368-B13A-4155-944F-5DDB40E2C80B}" dt="2023-03-05T19:27:58.982" v="277" actId="20577"/>
        <pc:sldMkLst>
          <pc:docMk/>
          <pc:sldMk cId="3916499464" sldId="402"/>
        </pc:sldMkLst>
        <pc:spChg chg="mod">
          <ac:chgData name="Artis Pugacs" userId="d6151239-1ceb-4117-9c98-de10e8d0e5f6" providerId="ADAL" clId="{3AD32368-B13A-4155-944F-5DDB40E2C80B}" dt="2023-03-05T18:51:11.021" v="33" actId="20577"/>
          <ac:spMkLst>
            <pc:docMk/>
            <pc:sldMk cId="3916499464" sldId="402"/>
            <ac:spMk id="2" creationId="{00000000-0000-0000-0000-000000000000}"/>
          </ac:spMkLst>
        </pc:spChg>
        <pc:spChg chg="mod">
          <ac:chgData name="Artis Pugacs" userId="d6151239-1ceb-4117-9c98-de10e8d0e5f6" providerId="ADAL" clId="{3AD32368-B13A-4155-944F-5DDB40E2C80B}" dt="2023-03-05T18:51:35.584" v="41" actId="20577"/>
          <ac:spMkLst>
            <pc:docMk/>
            <pc:sldMk cId="3916499464" sldId="402"/>
            <ac:spMk id="5" creationId="{00000000-0000-0000-0000-000000000000}"/>
          </ac:spMkLst>
        </pc:spChg>
        <pc:graphicFrameChg chg="mod modGraphic">
          <ac:chgData name="Artis Pugacs" userId="d6151239-1ceb-4117-9c98-de10e8d0e5f6" providerId="ADAL" clId="{3AD32368-B13A-4155-944F-5DDB40E2C80B}" dt="2023-03-05T19:27:58.982" v="277" actId="20577"/>
          <ac:graphicFrameMkLst>
            <pc:docMk/>
            <pc:sldMk cId="3916499464" sldId="402"/>
            <ac:graphicFrameMk id="9" creationId="{46BD0958-42F4-4E9B-AFBF-F34F09B9B700}"/>
          </ac:graphicFrameMkLst>
        </pc:graphicFrameChg>
      </pc:sldChg>
      <pc:sldChg chg="del">
        <pc:chgData name="Artis Pugacs" userId="d6151239-1ceb-4117-9c98-de10e8d0e5f6" providerId="ADAL" clId="{3AD32368-B13A-4155-944F-5DDB40E2C80B}" dt="2023-03-05T18:55:38.938" v="90" actId="47"/>
        <pc:sldMkLst>
          <pc:docMk/>
          <pc:sldMk cId="1095799111" sldId="404"/>
        </pc:sldMkLst>
      </pc:sldChg>
      <pc:sldChg chg="del">
        <pc:chgData name="Artis Pugacs" userId="d6151239-1ceb-4117-9c98-de10e8d0e5f6" providerId="ADAL" clId="{3AD32368-B13A-4155-944F-5DDB40E2C80B}" dt="2023-03-05T18:55:36.414" v="88" actId="47"/>
        <pc:sldMkLst>
          <pc:docMk/>
          <pc:sldMk cId="2946499417" sldId="405"/>
        </pc:sldMkLst>
      </pc:sldChg>
      <pc:sldChg chg="del">
        <pc:chgData name="Artis Pugacs" userId="d6151239-1ceb-4117-9c98-de10e8d0e5f6" providerId="ADAL" clId="{3AD32368-B13A-4155-944F-5DDB40E2C80B}" dt="2023-03-05T18:55:35.295" v="87" actId="47"/>
        <pc:sldMkLst>
          <pc:docMk/>
          <pc:sldMk cId="557444721" sldId="406"/>
        </pc:sldMkLst>
      </pc:sldChg>
      <pc:sldChg chg="addSp delSp modSp add mod">
        <pc:chgData name="Artis Pugacs" userId="d6151239-1ceb-4117-9c98-de10e8d0e5f6" providerId="ADAL" clId="{3AD32368-B13A-4155-944F-5DDB40E2C80B}" dt="2023-03-05T19:20:57.184" v="243" actId="20577"/>
        <pc:sldMkLst>
          <pc:docMk/>
          <pc:sldMk cId="3445895770" sldId="407"/>
        </pc:sldMkLst>
        <pc:spChg chg="mod">
          <ac:chgData name="Artis Pugacs" userId="d6151239-1ceb-4117-9c98-de10e8d0e5f6" providerId="ADAL" clId="{3AD32368-B13A-4155-944F-5DDB40E2C80B}" dt="2023-03-05T18:59:45.588" v="112" actId="20577"/>
          <ac:spMkLst>
            <pc:docMk/>
            <pc:sldMk cId="3445895770" sldId="407"/>
            <ac:spMk id="5" creationId="{00000000-0000-0000-0000-000000000000}"/>
          </ac:spMkLst>
        </pc:spChg>
        <pc:spChg chg="mod">
          <ac:chgData name="Artis Pugacs" userId="d6151239-1ceb-4117-9c98-de10e8d0e5f6" providerId="ADAL" clId="{3AD32368-B13A-4155-944F-5DDB40E2C80B}" dt="2023-03-05T19:02:26.230" v="151" actId="20577"/>
          <ac:spMkLst>
            <pc:docMk/>
            <pc:sldMk cId="3445895770" sldId="407"/>
            <ac:spMk id="9" creationId="{C22F49E9-F457-5615-2E13-6587A85903B9}"/>
          </ac:spMkLst>
        </pc:spChg>
        <pc:spChg chg="mod">
          <ac:chgData name="Artis Pugacs" userId="d6151239-1ceb-4117-9c98-de10e8d0e5f6" providerId="ADAL" clId="{3AD32368-B13A-4155-944F-5DDB40E2C80B}" dt="2023-03-05T19:20:57.184" v="243" actId="20577"/>
          <ac:spMkLst>
            <pc:docMk/>
            <pc:sldMk cId="3445895770" sldId="407"/>
            <ac:spMk id="12" creationId="{D1987EDF-F9C7-AD11-F0B2-3632C66005D4}"/>
          </ac:spMkLst>
        </pc:spChg>
        <pc:picChg chg="add mod">
          <ac:chgData name="Artis Pugacs" userId="d6151239-1ceb-4117-9c98-de10e8d0e5f6" providerId="ADAL" clId="{3AD32368-B13A-4155-944F-5DDB40E2C80B}" dt="2023-03-05T19:02:04.359" v="119" actId="14100"/>
          <ac:picMkLst>
            <pc:docMk/>
            <pc:sldMk cId="3445895770" sldId="407"/>
            <ac:picMk id="3" creationId="{A10A8980-1298-3307-475E-7D86FF4571FA}"/>
          </ac:picMkLst>
        </pc:picChg>
        <pc:picChg chg="del">
          <ac:chgData name="Artis Pugacs" userId="d6151239-1ceb-4117-9c98-de10e8d0e5f6" providerId="ADAL" clId="{3AD32368-B13A-4155-944F-5DDB40E2C80B}" dt="2023-03-05T19:01:53.734" v="115" actId="478"/>
          <ac:picMkLst>
            <pc:docMk/>
            <pc:sldMk cId="3445895770" sldId="407"/>
            <ac:picMk id="6" creationId="{15911006-3C41-1E4B-F57B-321027669DA8}"/>
          </ac:picMkLst>
        </pc:picChg>
        <pc:picChg chg="del">
          <ac:chgData name="Artis Pugacs" userId="d6151239-1ceb-4117-9c98-de10e8d0e5f6" providerId="ADAL" clId="{3AD32368-B13A-4155-944F-5DDB40E2C80B}" dt="2023-03-05T19:01:55.382" v="116" actId="478"/>
          <ac:picMkLst>
            <pc:docMk/>
            <pc:sldMk cId="3445895770" sldId="407"/>
            <ac:picMk id="7" creationId="{6D66B47D-4BE6-A766-E9C3-804216097F9C}"/>
          </ac:picMkLst>
        </pc:picChg>
        <pc:picChg chg="add mod">
          <ac:chgData name="Artis Pugacs" userId="d6151239-1ceb-4117-9c98-de10e8d0e5f6" providerId="ADAL" clId="{3AD32368-B13A-4155-944F-5DDB40E2C80B}" dt="2023-03-05T19:02:44.677" v="156" actId="1076"/>
          <ac:picMkLst>
            <pc:docMk/>
            <pc:sldMk cId="3445895770" sldId="407"/>
            <ac:picMk id="8" creationId="{E472E6F7-FA48-A942-8D26-4E21280A3D12}"/>
          </ac:picMkLst>
        </pc:picChg>
        <pc:picChg chg="del">
          <ac:chgData name="Artis Pugacs" userId="d6151239-1ceb-4117-9c98-de10e8d0e5f6" providerId="ADAL" clId="{3AD32368-B13A-4155-944F-5DDB40E2C80B}" dt="2023-03-05T19:02:05.821" v="120" actId="478"/>
          <ac:picMkLst>
            <pc:docMk/>
            <pc:sldMk cId="3445895770" sldId="407"/>
            <ac:picMk id="10" creationId="{553498B7-A1E5-9083-6F21-187F68029CFB}"/>
          </ac:picMkLst>
        </pc:picChg>
        <pc:picChg chg="del">
          <ac:chgData name="Artis Pugacs" userId="d6151239-1ceb-4117-9c98-de10e8d0e5f6" providerId="ADAL" clId="{3AD32368-B13A-4155-944F-5DDB40E2C80B}" dt="2023-03-05T19:02:07.615" v="121" actId="478"/>
          <ac:picMkLst>
            <pc:docMk/>
            <pc:sldMk cId="3445895770" sldId="407"/>
            <ac:picMk id="11" creationId="{F110AAA0-EF3B-60DC-BF31-4F109B6AA003}"/>
          </ac:picMkLst>
        </pc:picChg>
        <pc:picChg chg="add mod">
          <ac:chgData name="Artis Pugacs" userId="d6151239-1ceb-4117-9c98-de10e8d0e5f6" providerId="ADAL" clId="{3AD32368-B13A-4155-944F-5DDB40E2C80B}" dt="2023-03-05T19:03:28.482" v="158"/>
          <ac:picMkLst>
            <pc:docMk/>
            <pc:sldMk cId="3445895770" sldId="407"/>
            <ac:picMk id="13" creationId="{87506108-CD5D-A3C9-D2E4-E180FA479C51}"/>
          </ac:picMkLst>
        </pc:picChg>
      </pc:sldChg>
      <pc:sldChg chg="addSp delSp modSp add mod">
        <pc:chgData name="Artis Pugacs" userId="d6151239-1ceb-4117-9c98-de10e8d0e5f6" providerId="ADAL" clId="{3AD32368-B13A-4155-944F-5DDB40E2C80B}" dt="2023-03-05T19:26:36.577" v="258" actId="1076"/>
        <pc:sldMkLst>
          <pc:docMk/>
          <pc:sldMk cId="3008813149" sldId="408"/>
        </pc:sldMkLst>
        <pc:spChg chg="mod">
          <ac:chgData name="Artis Pugacs" userId="d6151239-1ceb-4117-9c98-de10e8d0e5f6" providerId="ADAL" clId="{3AD32368-B13A-4155-944F-5DDB40E2C80B}" dt="2023-03-05T19:03:40.549" v="165" actId="20577"/>
          <ac:spMkLst>
            <pc:docMk/>
            <pc:sldMk cId="3008813149" sldId="408"/>
            <ac:spMk id="5" creationId="{00000000-0000-0000-0000-000000000000}"/>
          </ac:spMkLst>
        </pc:spChg>
        <pc:spChg chg="mod">
          <ac:chgData name="Artis Pugacs" userId="d6151239-1ceb-4117-9c98-de10e8d0e5f6" providerId="ADAL" clId="{3AD32368-B13A-4155-944F-5DDB40E2C80B}" dt="2023-03-05T19:04:54.264" v="179" actId="20577"/>
          <ac:spMkLst>
            <pc:docMk/>
            <pc:sldMk cId="3008813149" sldId="408"/>
            <ac:spMk id="9" creationId="{C22F49E9-F457-5615-2E13-6587A85903B9}"/>
          </ac:spMkLst>
        </pc:spChg>
        <pc:spChg chg="mod">
          <ac:chgData name="Artis Pugacs" userId="d6151239-1ceb-4117-9c98-de10e8d0e5f6" providerId="ADAL" clId="{3AD32368-B13A-4155-944F-5DDB40E2C80B}" dt="2023-03-05T19:05:01.701" v="188" actId="20577"/>
          <ac:spMkLst>
            <pc:docMk/>
            <pc:sldMk cId="3008813149" sldId="408"/>
            <ac:spMk id="12" creationId="{D1987EDF-F9C7-AD11-F0B2-3632C66005D4}"/>
          </ac:spMkLst>
        </pc:spChg>
        <pc:picChg chg="del">
          <ac:chgData name="Artis Pugacs" userId="d6151239-1ceb-4117-9c98-de10e8d0e5f6" providerId="ADAL" clId="{3AD32368-B13A-4155-944F-5DDB40E2C80B}" dt="2023-03-05T19:04:43.232" v="166" actId="478"/>
          <ac:picMkLst>
            <pc:docMk/>
            <pc:sldMk cId="3008813149" sldId="408"/>
            <ac:picMk id="3" creationId="{A10A8980-1298-3307-475E-7D86FF4571FA}"/>
          </ac:picMkLst>
        </pc:picChg>
        <pc:picChg chg="add mod">
          <ac:chgData name="Artis Pugacs" userId="d6151239-1ceb-4117-9c98-de10e8d0e5f6" providerId="ADAL" clId="{3AD32368-B13A-4155-944F-5DDB40E2C80B}" dt="2023-03-05T19:26:36.577" v="258" actId="1076"/>
          <ac:picMkLst>
            <pc:docMk/>
            <pc:sldMk cId="3008813149" sldId="408"/>
            <ac:picMk id="6" creationId="{3AAD5F71-B351-8D0B-85B2-1ED397DFBBDA}"/>
          </ac:picMkLst>
        </pc:picChg>
        <pc:picChg chg="add mod">
          <ac:chgData name="Artis Pugacs" userId="d6151239-1ceb-4117-9c98-de10e8d0e5f6" providerId="ADAL" clId="{3AD32368-B13A-4155-944F-5DDB40E2C80B}" dt="2023-03-05T19:06:16.690" v="191" actId="1076"/>
          <ac:picMkLst>
            <pc:docMk/>
            <pc:sldMk cId="3008813149" sldId="408"/>
            <ac:picMk id="7" creationId="{D1D00E77-E19B-C4AE-58D7-7CEAA0163E84}"/>
          </ac:picMkLst>
        </pc:picChg>
        <pc:picChg chg="del">
          <ac:chgData name="Artis Pugacs" userId="d6151239-1ceb-4117-9c98-de10e8d0e5f6" providerId="ADAL" clId="{3AD32368-B13A-4155-944F-5DDB40E2C80B}" dt="2023-03-05T19:05:17.334" v="189" actId="478"/>
          <ac:picMkLst>
            <pc:docMk/>
            <pc:sldMk cId="3008813149" sldId="408"/>
            <ac:picMk id="8" creationId="{E472E6F7-FA48-A942-8D26-4E21280A3D12}"/>
          </ac:picMkLst>
        </pc:picChg>
        <pc:picChg chg="add mod">
          <ac:chgData name="Artis Pugacs" userId="d6151239-1ceb-4117-9c98-de10e8d0e5f6" providerId="ADAL" clId="{3AD32368-B13A-4155-944F-5DDB40E2C80B}" dt="2023-03-05T19:06:43.689" v="194" actId="14100"/>
          <ac:picMkLst>
            <pc:docMk/>
            <pc:sldMk cId="3008813149" sldId="408"/>
            <ac:picMk id="10" creationId="{1C7F7574-12D0-D1A0-E28F-76CC8C613748}"/>
          </ac:picMkLst>
        </pc:picChg>
      </pc:sldChg>
      <pc:sldChg chg="addSp delSp modSp add mod">
        <pc:chgData name="Artis Pugacs" userId="d6151239-1ceb-4117-9c98-de10e8d0e5f6" providerId="ADAL" clId="{3AD32368-B13A-4155-944F-5DDB40E2C80B}" dt="2023-03-05T19:34:17.727" v="510" actId="122"/>
        <pc:sldMkLst>
          <pc:docMk/>
          <pc:sldMk cId="1665682965" sldId="409"/>
        </pc:sldMkLst>
        <pc:spChg chg="mod">
          <ac:chgData name="Artis Pugacs" userId="d6151239-1ceb-4117-9c98-de10e8d0e5f6" providerId="ADAL" clId="{3AD32368-B13A-4155-944F-5DDB40E2C80B}" dt="2023-03-05T19:13:05.789" v="228" actId="20577"/>
          <ac:spMkLst>
            <pc:docMk/>
            <pc:sldMk cId="1665682965" sldId="409"/>
            <ac:spMk id="5" creationId="{00000000-0000-0000-0000-000000000000}"/>
          </ac:spMkLst>
        </pc:spChg>
        <pc:spChg chg="add mod">
          <ac:chgData name="Artis Pugacs" userId="d6151239-1ceb-4117-9c98-de10e8d0e5f6" providerId="ADAL" clId="{3AD32368-B13A-4155-944F-5DDB40E2C80B}" dt="2023-03-05T19:34:17.727" v="510" actId="122"/>
          <ac:spMkLst>
            <pc:docMk/>
            <pc:sldMk cId="1665682965" sldId="409"/>
            <ac:spMk id="8" creationId="{8D4C1576-616F-1E21-1287-4AD6DC72A68D}"/>
          </ac:spMkLst>
        </pc:spChg>
        <pc:spChg chg="del">
          <ac:chgData name="Artis Pugacs" userId="d6151239-1ceb-4117-9c98-de10e8d0e5f6" providerId="ADAL" clId="{3AD32368-B13A-4155-944F-5DDB40E2C80B}" dt="2023-03-05T19:14:19.136" v="230" actId="478"/>
          <ac:spMkLst>
            <pc:docMk/>
            <pc:sldMk cId="1665682965" sldId="409"/>
            <ac:spMk id="9" creationId="{C22F49E9-F457-5615-2E13-6587A85903B9}"/>
          </ac:spMkLst>
        </pc:spChg>
        <pc:spChg chg="del">
          <ac:chgData name="Artis Pugacs" userId="d6151239-1ceb-4117-9c98-de10e8d0e5f6" providerId="ADAL" clId="{3AD32368-B13A-4155-944F-5DDB40E2C80B}" dt="2023-03-05T19:14:22.512" v="231" actId="478"/>
          <ac:spMkLst>
            <pc:docMk/>
            <pc:sldMk cId="1665682965" sldId="409"/>
            <ac:spMk id="12" creationId="{D1987EDF-F9C7-AD11-F0B2-3632C66005D4}"/>
          </ac:spMkLst>
        </pc:spChg>
        <pc:picChg chg="add mod">
          <ac:chgData name="Artis Pugacs" userId="d6151239-1ceb-4117-9c98-de10e8d0e5f6" providerId="ADAL" clId="{3AD32368-B13A-4155-944F-5DDB40E2C80B}" dt="2023-03-05T19:30:04.017" v="304" actId="1076"/>
          <ac:picMkLst>
            <pc:docMk/>
            <pc:sldMk cId="1665682965" sldId="409"/>
            <ac:picMk id="3" creationId="{4C5BDD55-F851-6137-62E4-A51167B15648}"/>
          </ac:picMkLst>
        </pc:picChg>
        <pc:picChg chg="del">
          <ac:chgData name="Artis Pugacs" userId="d6151239-1ceb-4117-9c98-de10e8d0e5f6" providerId="ADAL" clId="{3AD32368-B13A-4155-944F-5DDB40E2C80B}" dt="2023-03-05T19:14:16.057" v="229" actId="478"/>
          <ac:picMkLst>
            <pc:docMk/>
            <pc:sldMk cId="1665682965" sldId="409"/>
            <ac:picMk id="6" creationId="{3AAD5F71-B351-8D0B-85B2-1ED397DFBBDA}"/>
          </ac:picMkLst>
        </pc:picChg>
        <pc:picChg chg="del">
          <ac:chgData name="Artis Pugacs" userId="d6151239-1ceb-4117-9c98-de10e8d0e5f6" providerId="ADAL" clId="{3AD32368-B13A-4155-944F-5DDB40E2C80B}" dt="2023-03-05T19:14:23.895" v="232" actId="478"/>
          <ac:picMkLst>
            <pc:docMk/>
            <pc:sldMk cId="1665682965" sldId="409"/>
            <ac:picMk id="7" creationId="{D1D00E77-E19B-C4AE-58D7-7CEAA0163E84}"/>
          </ac:picMkLst>
        </pc:picChg>
        <pc:picChg chg="del">
          <ac:chgData name="Artis Pugacs" userId="d6151239-1ceb-4117-9c98-de10e8d0e5f6" providerId="ADAL" clId="{3AD32368-B13A-4155-944F-5DDB40E2C80B}" dt="2023-03-05T19:14:25.766" v="233" actId="478"/>
          <ac:picMkLst>
            <pc:docMk/>
            <pc:sldMk cId="1665682965" sldId="409"/>
            <ac:picMk id="10" creationId="{1C7F7574-12D0-D1A0-E28F-76CC8C61374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4434998" cy="355203"/>
          </a:xfrm>
          <a:prstGeom prst="rect">
            <a:avLst/>
          </a:prstGeom>
        </p:spPr>
        <p:txBody>
          <a:bodyPr vert="horz" lIns="89920" tIns="44960" rIns="89920" bIns="4496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55" y="4"/>
            <a:ext cx="4434998" cy="355203"/>
          </a:xfrm>
          <a:prstGeom prst="rect">
            <a:avLst/>
          </a:prstGeom>
        </p:spPr>
        <p:txBody>
          <a:bodyPr vert="horz" lIns="89920" tIns="44960" rIns="89920" bIns="44960" rtlCol="0"/>
          <a:lstStyle>
            <a:lvl1pPr algn="r">
              <a:defRPr sz="1300"/>
            </a:lvl1pPr>
          </a:lstStyle>
          <a:p>
            <a:fld id="{FC85DD13-38C8-4755-9550-3193545D9A41}" type="datetimeFigureOut">
              <a:rPr lang="en-US" smtClean="0"/>
              <a:t>3/5/2023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90875" y="530225"/>
            <a:ext cx="3852863" cy="2668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20" tIns="44960" rIns="89920" bIns="449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3" y="3374432"/>
            <a:ext cx="8187690" cy="3196829"/>
          </a:xfrm>
          <a:prstGeom prst="rect">
            <a:avLst/>
          </a:prstGeom>
        </p:spPr>
        <p:txBody>
          <a:bodyPr vert="horz" lIns="89920" tIns="44960" rIns="89920" bIns="449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747630"/>
            <a:ext cx="4434998" cy="355203"/>
          </a:xfrm>
          <a:prstGeom prst="rect">
            <a:avLst/>
          </a:prstGeom>
        </p:spPr>
        <p:txBody>
          <a:bodyPr vert="horz" lIns="89920" tIns="44960" rIns="89920" bIns="4496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55" y="6747630"/>
            <a:ext cx="4434998" cy="355203"/>
          </a:xfrm>
          <a:prstGeom prst="rect">
            <a:avLst/>
          </a:prstGeom>
        </p:spPr>
        <p:txBody>
          <a:bodyPr vert="horz" lIns="89920" tIns="44960" rIns="89920" bIns="44960" rtlCol="0" anchor="b"/>
          <a:lstStyle>
            <a:lvl1pPr algn="r">
              <a:defRPr sz="1300"/>
            </a:lvl1pPr>
          </a:lstStyle>
          <a:p>
            <a:fld id="{3566FA59-CE1D-4F8A-9016-38F16BA1F5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2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FA59-CE1D-4F8A-9016-38F16BA1F508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3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FA59-CE1D-4F8A-9016-38F16BA1F5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3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>
            <a:lvl1pPr>
              <a:defRPr>
                <a:solidFill>
                  <a:srgbClr val="1B41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E9269"/>
                </a:solidFill>
              </a:defRPr>
            </a:lvl1pPr>
            <a:lvl2pPr marL="316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9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7FAD-ED96-4EBB-97AF-CFBEE9BA3EA2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2F2-DA98-4F93-BA3F-D455258E1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2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F324-7EE1-4A71-87F7-E3F47C15F114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2F2-DA98-4F93-BA3F-D455258E1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5E19-D157-48D0-8CFB-50F545017FA9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2F2-DA98-4F93-BA3F-D455258E1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6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1722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AE92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1601"/>
            <a:ext cx="8915400" cy="4640264"/>
          </a:xfrm>
        </p:spPr>
        <p:txBody>
          <a:bodyPr>
            <a:noAutofit/>
          </a:bodyPr>
          <a:lstStyle>
            <a:lvl1pPr marL="0" indent="0" algn="just">
              <a:lnSpc>
                <a:spcPct val="114000"/>
              </a:lnSpc>
              <a:spcAft>
                <a:spcPts val="415"/>
              </a:spcAft>
              <a:buFont typeface="Wingdings" panose="05000000000000000000" pitchFamily="2" charset="2"/>
              <a:buNone/>
              <a:defRPr sz="1800">
                <a:solidFill>
                  <a:srgbClr val="1B4176"/>
                </a:solidFill>
              </a:defRPr>
            </a:lvl1pPr>
            <a:lvl2pPr marL="514322" indent="-197816" algn="just">
              <a:lnSpc>
                <a:spcPct val="114000"/>
              </a:lnSpc>
              <a:spcAft>
                <a:spcPts val="415"/>
              </a:spcAft>
              <a:buFont typeface="Wingdings" panose="05000000000000000000" pitchFamily="2" charset="2"/>
              <a:buChar char="§"/>
              <a:defRPr sz="1600">
                <a:solidFill>
                  <a:srgbClr val="1B4176"/>
                </a:solidFill>
              </a:defRPr>
            </a:lvl2pPr>
            <a:lvl3pPr algn="just">
              <a:lnSpc>
                <a:spcPct val="114000"/>
              </a:lnSpc>
              <a:spcAft>
                <a:spcPts val="415"/>
              </a:spcAft>
              <a:defRPr sz="1200">
                <a:solidFill>
                  <a:srgbClr val="1B4176"/>
                </a:solidFill>
              </a:defRPr>
            </a:lvl3pPr>
            <a:lvl4pPr algn="just">
              <a:lnSpc>
                <a:spcPct val="114000"/>
              </a:lnSpc>
              <a:spcAft>
                <a:spcPts val="415"/>
              </a:spcAft>
              <a:defRPr sz="762">
                <a:solidFill>
                  <a:srgbClr val="1B4176"/>
                </a:solidFill>
              </a:defRPr>
            </a:lvl4pPr>
            <a:lvl5pPr algn="just">
              <a:lnSpc>
                <a:spcPct val="114000"/>
              </a:lnSpc>
              <a:spcAft>
                <a:spcPts val="415"/>
              </a:spcAft>
              <a:defRPr sz="762">
                <a:solidFill>
                  <a:srgbClr val="1B417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C688-3BD5-4276-8074-7C6DFE01AE5C}" type="datetime1">
              <a:rPr lang="en-US" smtClean="0"/>
              <a:t>3/5/2023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0" b="22547"/>
          <a:stretch/>
        </p:blipFill>
        <p:spPr>
          <a:xfrm>
            <a:off x="8023860" y="6362702"/>
            <a:ext cx="1386840" cy="3714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0812" y="6356351"/>
            <a:ext cx="1389888" cy="365124"/>
          </a:xfrm>
        </p:spPr>
        <p:txBody>
          <a:bodyPr/>
          <a:lstStyle>
            <a:lvl1pPr algn="ctr">
              <a:tabLst>
                <a:tab pos="1484313" algn="l"/>
              </a:tabLst>
              <a:defRPr>
                <a:solidFill>
                  <a:srgbClr val="1B4176"/>
                </a:solidFill>
              </a:defRPr>
            </a:lvl1pPr>
          </a:lstStyle>
          <a:p>
            <a:fld id="{B9D562F2-DA98-4F93-BA3F-D455258E18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3"/>
          </p:nvPr>
        </p:nvSpPr>
        <p:spPr>
          <a:xfrm>
            <a:off x="495300" y="914400"/>
            <a:ext cx="8915400" cy="274320"/>
          </a:xfrm>
          <a:solidFill>
            <a:srgbClr val="AE9269"/>
          </a:solidFill>
          <a:ln>
            <a:solidFill>
              <a:srgbClr val="AE9269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16506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29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651000"/>
            <a:ext cx="47498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>
            <a:normAutofit/>
          </a:bodyPr>
          <a:lstStyle>
            <a:lvl1pPr algn="ctr">
              <a:defRPr sz="2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93B-F5D7-4903-A2A1-EC492F91D5AF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3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ED23-0DED-4374-8099-5E08DF9629B1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2F2-DA98-4F93-BA3F-D455258E1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0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06" indent="0">
              <a:buNone/>
              <a:defRPr sz="1385" b="1"/>
            </a:lvl2pPr>
            <a:lvl3pPr marL="633013" indent="0">
              <a:buNone/>
              <a:defRPr sz="1246" b="1"/>
            </a:lvl3pPr>
            <a:lvl4pPr marL="949519" indent="0">
              <a:buNone/>
              <a:defRPr sz="1108" b="1"/>
            </a:lvl4pPr>
            <a:lvl5pPr marL="1266025" indent="0">
              <a:buNone/>
              <a:defRPr sz="1108" b="1"/>
            </a:lvl5pPr>
            <a:lvl6pPr marL="1582532" indent="0">
              <a:buNone/>
              <a:defRPr sz="1108" b="1"/>
            </a:lvl6pPr>
            <a:lvl7pPr marL="1899038" indent="0">
              <a:buNone/>
              <a:defRPr sz="1108" b="1"/>
            </a:lvl7pPr>
            <a:lvl8pPr marL="2215544" indent="0">
              <a:buNone/>
              <a:defRPr sz="1108" b="1"/>
            </a:lvl8pPr>
            <a:lvl9pPr marL="2532050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89" cy="63976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06" indent="0">
              <a:buNone/>
              <a:defRPr sz="1385" b="1"/>
            </a:lvl2pPr>
            <a:lvl3pPr marL="633013" indent="0">
              <a:buNone/>
              <a:defRPr sz="1246" b="1"/>
            </a:lvl3pPr>
            <a:lvl4pPr marL="949519" indent="0">
              <a:buNone/>
              <a:defRPr sz="1108" b="1"/>
            </a:lvl4pPr>
            <a:lvl5pPr marL="1266025" indent="0">
              <a:buNone/>
              <a:defRPr sz="1108" b="1"/>
            </a:lvl5pPr>
            <a:lvl6pPr marL="1582532" indent="0">
              <a:buNone/>
              <a:defRPr sz="1108" b="1"/>
            </a:lvl6pPr>
            <a:lvl7pPr marL="1899038" indent="0">
              <a:buNone/>
              <a:defRPr sz="1108" b="1"/>
            </a:lvl7pPr>
            <a:lvl8pPr marL="2215544" indent="0">
              <a:buNone/>
              <a:defRPr sz="1108" b="1"/>
            </a:lvl8pPr>
            <a:lvl9pPr marL="2532050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89" cy="3951288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ACF6-1F23-4F10-BCEB-0DA3CF14A16A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2F2-DA98-4F93-BA3F-D455258E182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27808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7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DC90-FC21-406E-AB08-9CBAD3D5E341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2F2-DA98-4F93-BA3F-D455258E1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5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037F-F502-47DC-ABF5-88EC2832840D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2F2-DA98-4F93-BA3F-D455258E1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5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2215"/>
            </a:lvl1pPr>
            <a:lvl2pPr>
              <a:defRPr sz="1938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6506" indent="0">
              <a:buNone/>
              <a:defRPr sz="831"/>
            </a:lvl2pPr>
            <a:lvl3pPr marL="633013" indent="0">
              <a:buNone/>
              <a:defRPr sz="692"/>
            </a:lvl3pPr>
            <a:lvl4pPr marL="949519" indent="0">
              <a:buNone/>
              <a:defRPr sz="623"/>
            </a:lvl4pPr>
            <a:lvl5pPr marL="1266025" indent="0">
              <a:buNone/>
              <a:defRPr sz="623"/>
            </a:lvl5pPr>
            <a:lvl6pPr marL="1582532" indent="0">
              <a:buNone/>
              <a:defRPr sz="623"/>
            </a:lvl6pPr>
            <a:lvl7pPr marL="1899038" indent="0">
              <a:buNone/>
              <a:defRPr sz="623"/>
            </a:lvl7pPr>
            <a:lvl8pPr marL="2215544" indent="0">
              <a:buNone/>
              <a:defRPr sz="623"/>
            </a:lvl8pPr>
            <a:lvl9pPr marL="2532050" indent="0">
              <a:buNone/>
              <a:defRPr sz="6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E518-7AC7-49BA-BC8B-05521DCA5EBA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2F2-DA98-4F93-BA3F-D455258E1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5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215"/>
            </a:lvl1pPr>
            <a:lvl2pPr marL="316506" indent="0">
              <a:buNone/>
              <a:defRPr sz="1938"/>
            </a:lvl2pPr>
            <a:lvl3pPr marL="633013" indent="0">
              <a:buNone/>
              <a:defRPr sz="1662"/>
            </a:lvl3pPr>
            <a:lvl4pPr marL="949519" indent="0">
              <a:buNone/>
              <a:defRPr sz="1385"/>
            </a:lvl4pPr>
            <a:lvl5pPr marL="1266025" indent="0">
              <a:buNone/>
              <a:defRPr sz="1385"/>
            </a:lvl5pPr>
            <a:lvl6pPr marL="1582532" indent="0">
              <a:buNone/>
              <a:defRPr sz="1385"/>
            </a:lvl6pPr>
            <a:lvl7pPr marL="1899038" indent="0">
              <a:buNone/>
              <a:defRPr sz="1385"/>
            </a:lvl7pPr>
            <a:lvl8pPr marL="2215544" indent="0">
              <a:buNone/>
              <a:defRPr sz="1385"/>
            </a:lvl8pPr>
            <a:lvl9pPr marL="2532050" indent="0">
              <a:buNone/>
              <a:defRPr sz="138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6506" indent="0">
              <a:buNone/>
              <a:defRPr sz="831"/>
            </a:lvl2pPr>
            <a:lvl3pPr marL="633013" indent="0">
              <a:buNone/>
              <a:defRPr sz="692"/>
            </a:lvl3pPr>
            <a:lvl4pPr marL="949519" indent="0">
              <a:buNone/>
              <a:defRPr sz="623"/>
            </a:lvl4pPr>
            <a:lvl5pPr marL="1266025" indent="0">
              <a:buNone/>
              <a:defRPr sz="623"/>
            </a:lvl5pPr>
            <a:lvl6pPr marL="1582532" indent="0">
              <a:buNone/>
              <a:defRPr sz="623"/>
            </a:lvl6pPr>
            <a:lvl7pPr marL="1899038" indent="0">
              <a:buNone/>
              <a:defRPr sz="623"/>
            </a:lvl7pPr>
            <a:lvl8pPr marL="2215544" indent="0">
              <a:buNone/>
              <a:defRPr sz="623"/>
            </a:lvl8pPr>
            <a:lvl9pPr marL="2532050" indent="0">
              <a:buNone/>
              <a:defRPr sz="6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1E30-96B1-42C5-9036-803280EDE128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2F2-DA98-4F93-BA3F-D455258E1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3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2B088-4448-4804-A72A-ED0D51CA4C4E}" type="datetime1">
              <a:rPr lang="en-US" smtClean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562F2-DA98-4F93-BA3F-D455258E182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515" y="100013"/>
            <a:ext cx="746125" cy="74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5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633013" rtl="0" eaLnBrk="1" latinLnBrk="0" hangingPunct="1">
        <a:spcBef>
          <a:spcPct val="0"/>
        </a:spcBef>
        <a:buNone/>
        <a:defRPr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80" indent="-237380" algn="l" defTabSz="6330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14322" indent="-197816" algn="l" defTabSz="63301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791266" indent="-158254" algn="l" defTabSz="6330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107771" indent="-158254" algn="l" defTabSz="633013" rtl="0" eaLnBrk="1" latinLnBrk="0" hangingPunct="1">
        <a:spcBef>
          <a:spcPct val="20000"/>
        </a:spcBef>
        <a:buFont typeface="Arial" panose="020B0604020202020204" pitchFamily="34" charset="0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278" indent="-158254" algn="l" defTabSz="633013" rtl="0" eaLnBrk="1" latinLnBrk="0" hangingPunct="1">
        <a:spcBef>
          <a:spcPct val="20000"/>
        </a:spcBef>
        <a:buFont typeface="Arial" panose="020B0604020202020204" pitchFamily="34" charset="0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785" indent="-158254" algn="l" defTabSz="6330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1" indent="-158254" algn="l" defTabSz="6330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798" indent="-158254" algn="l" defTabSz="6330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303" indent="-158254" algn="l" defTabSz="6330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01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06" algn="l" defTabSz="63301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13" algn="l" defTabSz="63301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19" algn="l" defTabSz="63301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25" algn="l" defTabSz="63301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32" algn="l" defTabSz="63301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038" algn="l" defTabSz="63301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544" algn="l" defTabSz="63301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050" algn="l" defTabSz="63301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906000" cy="4740640"/>
          </a:xfrm>
          <a:prstGeom prst="rect">
            <a:avLst/>
          </a:prstGeom>
          <a:solidFill>
            <a:srgbClr val="1B4176"/>
          </a:solidFill>
          <a:ln>
            <a:solidFill>
              <a:srgbClr val="1B4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52400"/>
            <a:ext cx="1066800" cy="1068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FCDDD0-6FC4-624E-88AB-63356EA36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000" y="5181600"/>
            <a:ext cx="2916000" cy="127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8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Mariner Adriatic – Human Capital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2F2-DA98-4F93-BA3F-D455258E182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95300" y="914400"/>
            <a:ext cx="8915400" cy="274320"/>
          </a:xfrm>
        </p:spPr>
        <p:txBody>
          <a:bodyPr/>
          <a:lstStyle/>
          <a:p>
            <a:r>
              <a:rPr lang="en-US" sz="1800" dirty="0"/>
              <a:t>Data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6BD0958-42F4-4E9B-AFBF-F34F09B9B7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322388"/>
              </p:ext>
            </p:extLst>
          </p:nvPr>
        </p:nvGraphicFramePr>
        <p:xfrm>
          <a:off x="495300" y="1356821"/>
          <a:ext cx="5981700" cy="5450191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122539">
                  <a:extLst>
                    <a:ext uri="{9D8B030D-6E8A-4147-A177-3AD203B41FA5}">
                      <a16:colId xmlns:a16="http://schemas.microsoft.com/office/drawing/2014/main" val="445335962"/>
                    </a:ext>
                  </a:extLst>
                </a:gridCol>
                <a:gridCol w="3859161">
                  <a:extLst>
                    <a:ext uri="{9D8B030D-6E8A-4147-A177-3AD203B41FA5}">
                      <a16:colId xmlns:a16="http://schemas.microsoft.com/office/drawing/2014/main" val="307656397"/>
                    </a:ext>
                  </a:extLst>
                </a:gridCol>
              </a:tblGrid>
              <a:tr h="343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People</a:t>
                      </a:r>
                      <a:endParaRPr lang="aa-E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aa-E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614747"/>
                  </a:ext>
                </a:extLst>
              </a:tr>
              <a:tr h="343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Area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Quay length</a:t>
                      </a:r>
                      <a:endParaRPr lang="aa-E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3301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60,000 sqm</a:t>
                      </a:r>
                      <a:endParaRPr lang="aa-E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330 metres</a:t>
                      </a:r>
                      <a:endParaRPr lang="aa-E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298940"/>
                  </a:ext>
                </a:extLst>
              </a:tr>
              <a:tr h="343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Depth</a:t>
                      </a:r>
                      <a:endParaRPr lang="aa-E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8.0 metres</a:t>
                      </a:r>
                      <a:endParaRPr lang="aa-E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077537"/>
                  </a:ext>
                </a:extLst>
              </a:tr>
              <a:tr h="343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Storage capacity</a:t>
                      </a:r>
                      <a:endParaRPr lang="aa-E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1,550</a:t>
                      </a:r>
                      <a:r>
                        <a:rPr lang="en-US" sz="1800" baseline="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ground slots</a:t>
                      </a:r>
                      <a:endParaRPr lang="aa-E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811924"/>
                  </a:ext>
                </a:extLst>
              </a:tr>
              <a:tr h="343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Reefer plugs</a:t>
                      </a:r>
                      <a:endParaRPr lang="aa-E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+mn-ea"/>
                          <a:cs typeface="+mn-cs"/>
                        </a:rPr>
                        <a:t>312</a:t>
                      </a:r>
                      <a:endParaRPr lang="aa-E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75302"/>
                  </a:ext>
                </a:extLst>
              </a:tr>
              <a:tr h="2074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Equipment</a:t>
                      </a:r>
                      <a:endParaRPr lang="aa-E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3x Mobile </a:t>
                      </a:r>
                      <a:r>
                        <a:rPr lang="en-US" sz="1800" dirty="0" err="1">
                          <a:effectLst/>
                        </a:rPr>
                        <a:t>harbour</a:t>
                      </a:r>
                      <a:r>
                        <a:rPr lang="en-US" sz="1800" dirty="0">
                          <a:effectLst/>
                        </a:rPr>
                        <a:t> cranes</a:t>
                      </a:r>
                      <a:endParaRPr lang="aa-ET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4x Reach stackers</a:t>
                      </a:r>
                      <a:endParaRPr lang="aa-ET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1x Empty container handler</a:t>
                      </a:r>
                      <a:endParaRPr lang="aa-ET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4x Terminal tractors</a:t>
                      </a:r>
                      <a:endParaRPr lang="aa-ET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2x Forklifts</a:t>
                      </a:r>
                      <a:endParaRPr lang="aa-E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129519"/>
                  </a:ext>
                </a:extLst>
              </a:tr>
              <a:tr h="343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Capacity</a:t>
                      </a:r>
                      <a:endParaRPr lang="aa-E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150,000 TEUs per annum</a:t>
                      </a:r>
                      <a:endParaRPr lang="aa-E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020300"/>
                  </a:ext>
                </a:extLst>
              </a:tr>
              <a:tr h="749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TOS</a:t>
                      </a:r>
                      <a:endParaRPr lang="aa-E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+mj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Real time cargo operations control system NAVIS N4Saas</a:t>
                      </a:r>
                      <a:endParaRPr lang="aa-E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47384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68234DC-C63F-46A6-8AFA-004F31562ED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9" r="13526"/>
          <a:stretch/>
        </p:blipFill>
        <p:spPr bwMode="auto">
          <a:xfrm>
            <a:off x="6621145" y="1681481"/>
            <a:ext cx="2789555" cy="4211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649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Mariner Adriatic – Human Capital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2F2-DA98-4F93-BA3F-D455258E182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BEHAVIOUR</a:t>
            </a:r>
          </a:p>
        </p:txBody>
      </p:sp>
      <p:pic>
        <p:nvPicPr>
          <p:cNvPr id="6" name="Picture 5" descr="A picture containing outdoor, pile, working, equipment&#10;&#10;Description automatically generated">
            <a:extLst>
              <a:ext uri="{FF2B5EF4-FFF2-40B4-BE49-F238E27FC236}">
                <a16:creationId xmlns:a16="http://schemas.microsoft.com/office/drawing/2014/main" id="{15911006-3C41-1E4B-F57B-321027669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68" y="2169160"/>
            <a:ext cx="2705100" cy="2519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2F49E9-F457-5615-2E13-6587A85903B9}"/>
              </a:ext>
            </a:extLst>
          </p:cNvPr>
          <p:cNvSpPr txBox="1"/>
          <p:nvPr/>
        </p:nvSpPr>
        <p:spPr>
          <a:xfrm>
            <a:off x="1447800" y="137953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Before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10AAA0-EF3B-60DC-BF31-4F109B6AA0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37" y="2169160"/>
            <a:ext cx="2495550" cy="24898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987EDF-F9C7-AD11-F0B2-3632C66005D4}"/>
              </a:ext>
            </a:extLst>
          </p:cNvPr>
          <p:cNvSpPr txBox="1"/>
          <p:nvPr/>
        </p:nvSpPr>
        <p:spPr>
          <a:xfrm>
            <a:off x="4229100" y="137953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After</a:t>
            </a:r>
          </a:p>
        </p:txBody>
      </p:sp>
      <p:pic>
        <p:nvPicPr>
          <p:cNvPr id="13" name="Picture 12" descr="A person holding a cell phone&#10;&#10;Description automatically generated with low confidence">
            <a:extLst>
              <a:ext uri="{FF2B5EF4-FFF2-40B4-BE49-F238E27FC236}">
                <a16:creationId xmlns:a16="http://schemas.microsoft.com/office/drawing/2014/main" id="{3D529C82-F277-ECC2-619B-6BEE37961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56" y="2169160"/>
            <a:ext cx="2824480" cy="25196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C92E2A-68EE-39A3-9E26-3319014F8793}"/>
              </a:ext>
            </a:extLst>
          </p:cNvPr>
          <p:cNvSpPr txBox="1"/>
          <p:nvPr/>
        </p:nvSpPr>
        <p:spPr>
          <a:xfrm>
            <a:off x="7010399" y="1379538"/>
            <a:ext cx="152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346611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Mariner Adriatic – Human Capital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2F2-DA98-4F93-BA3F-D455258E182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KNOWLEDGE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2F49E9-F457-5615-2E13-6587A85903B9}"/>
              </a:ext>
            </a:extLst>
          </p:cNvPr>
          <p:cNvSpPr txBox="1"/>
          <p:nvPr/>
        </p:nvSpPr>
        <p:spPr>
          <a:xfrm>
            <a:off x="1371600" y="137170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Identify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987EDF-F9C7-AD11-F0B2-3632C66005D4}"/>
              </a:ext>
            </a:extLst>
          </p:cNvPr>
          <p:cNvSpPr txBox="1"/>
          <p:nvPr/>
        </p:nvSpPr>
        <p:spPr>
          <a:xfrm>
            <a:off x="6705600" y="1459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Learn</a:t>
            </a: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0A8980-1298-3307-475E-7D86FF457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" y="1828800"/>
            <a:ext cx="3527599" cy="3649662"/>
          </a:xfrm>
          <a:prstGeom prst="rect">
            <a:avLst/>
          </a:prstGeom>
        </p:spPr>
      </p:pic>
      <p:pic>
        <p:nvPicPr>
          <p:cNvPr id="8" name="Picture 7" descr="A group of people in a meeting&#10;&#10;Description automatically generated with medium confidence">
            <a:extLst>
              <a:ext uri="{FF2B5EF4-FFF2-40B4-BE49-F238E27FC236}">
                <a16:creationId xmlns:a16="http://schemas.microsoft.com/office/drawing/2014/main" id="{E472E6F7-FA48-A942-8D26-4E21280A3D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341" y="1828800"/>
            <a:ext cx="3267625" cy="364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9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Mariner Adriatic – Human Capital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2F2-DA98-4F93-BA3F-D455258E182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SKILLS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2F49E9-F457-5615-2E13-6587A85903B9}"/>
              </a:ext>
            </a:extLst>
          </p:cNvPr>
          <p:cNvSpPr txBox="1"/>
          <p:nvPr/>
        </p:nvSpPr>
        <p:spPr>
          <a:xfrm>
            <a:off x="1371600" y="137170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Individual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987EDF-F9C7-AD11-F0B2-3632C66005D4}"/>
              </a:ext>
            </a:extLst>
          </p:cNvPr>
          <p:cNvSpPr txBox="1"/>
          <p:nvPr/>
        </p:nvSpPr>
        <p:spPr>
          <a:xfrm>
            <a:off x="6705600" y="1459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D5F71-B351-8D0B-85B2-1ED397DFBB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7" y="2792546"/>
            <a:ext cx="4462881" cy="2326640"/>
          </a:xfrm>
          <a:prstGeom prst="rect">
            <a:avLst/>
          </a:prstGeom>
        </p:spPr>
      </p:pic>
      <p:pic>
        <p:nvPicPr>
          <p:cNvPr id="7" name="Picture 6" descr="A group of men wearing safety vests&#10;&#10;Description automatically generated with low confidence">
            <a:extLst>
              <a:ext uri="{FF2B5EF4-FFF2-40B4-BE49-F238E27FC236}">
                <a16:creationId xmlns:a16="http://schemas.microsoft.com/office/drawing/2014/main" id="{D1D00E77-E19B-C4AE-58D7-7CEAA0163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87" y="2041341"/>
            <a:ext cx="2790825" cy="1914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7F7574-12D0-D1A0-E28F-76CC8C6137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87" y="3955866"/>
            <a:ext cx="2790824" cy="185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1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Mariner Adriatic – Human Capital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2F2-DA98-4F93-BA3F-D455258E182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HEALTH AND SAFETY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C5BDD55-F851-6137-62E4-A51167B15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64" y="1371600"/>
            <a:ext cx="8910968" cy="373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4C1576-616F-1E21-1287-4AD6DC72A68D}"/>
              </a:ext>
            </a:extLst>
          </p:cNvPr>
          <p:cNvSpPr txBox="1"/>
          <p:nvPr/>
        </p:nvSpPr>
        <p:spPr>
          <a:xfrm>
            <a:off x="654637" y="5286345"/>
            <a:ext cx="8765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Our Human is our main capital, together with skilled, knowledgeable and healthy team we can do everything!</a:t>
            </a:r>
          </a:p>
        </p:txBody>
      </p:sp>
    </p:spTree>
    <p:extLst>
      <p:ext uri="{BB962C8B-B14F-4D97-AF65-F5344CB8AC3E}">
        <p14:creationId xmlns:p14="http://schemas.microsoft.com/office/powerpoint/2010/main" val="166568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4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19800"/>
            <a:ext cx="990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Mariner Adriatic| </a:t>
            </a:r>
            <a:r>
              <a:rPr lang="en-US" sz="1200" dirty="0" err="1">
                <a:solidFill>
                  <a:schemeClr val="bg1"/>
                </a:solidFill>
              </a:rPr>
              <a:t>Lagjia</a:t>
            </a:r>
            <a:r>
              <a:rPr lang="en-US" sz="1200" dirty="0">
                <a:solidFill>
                  <a:schemeClr val="bg1"/>
                </a:solidFill>
              </a:rPr>
              <a:t> Nr.3, </a:t>
            </a:r>
            <a:r>
              <a:rPr lang="en-US" sz="1200" dirty="0" err="1">
                <a:solidFill>
                  <a:schemeClr val="bg1"/>
                </a:solidFill>
              </a:rPr>
              <a:t>Rr.H.Troplini</a:t>
            </a:r>
            <a:r>
              <a:rPr lang="en-US" sz="1200" dirty="0">
                <a:solidFill>
                  <a:schemeClr val="bg1"/>
                </a:solidFill>
              </a:rPr>
              <a:t>, Shk.1, K.12, Ap.74, Durres, Albania | +355 52 706 676 | info@marineradriatic.com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0900" y="6488668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www.mariner.com.mt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262790-E538-7997-8487-734159DF2DD2}"/>
              </a:ext>
            </a:extLst>
          </p:cNvPr>
          <p:cNvSpPr txBox="1"/>
          <p:nvPr/>
        </p:nvSpPr>
        <p:spPr>
          <a:xfrm>
            <a:off x="3676945" y="914400"/>
            <a:ext cx="25521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7157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iner">
      <a:dk1>
        <a:srgbClr val="1B4176"/>
      </a:dk1>
      <a:lt1>
        <a:sysClr val="window" lastClr="FFFFFF"/>
      </a:lt1>
      <a:dk2>
        <a:srgbClr val="AE9269"/>
      </a:dk2>
      <a:lt2>
        <a:srgbClr val="DDD2C1"/>
      </a:lt2>
      <a:accent1>
        <a:srgbClr val="235495"/>
      </a:accent1>
      <a:accent2>
        <a:srgbClr val="B9A17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91dc834-b2ff-4b22-8e19-f840866173a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00A119F5B1E4DA20D8F5B952EBC39" ma:contentTypeVersion="14" ma:contentTypeDescription="Create a new document." ma:contentTypeScope="" ma:versionID="3f5d3afba368fe66fb7405b018e8638e">
  <xsd:schema xmlns:xsd="http://www.w3.org/2001/XMLSchema" xmlns:xs="http://www.w3.org/2001/XMLSchema" xmlns:p="http://schemas.microsoft.com/office/2006/metadata/properties" xmlns:ns2="291dc834-b2ff-4b22-8e19-f840866173a8" xmlns:ns3="8b1c38ed-75d1-4042-b0f0-4a0c79361db5" targetNamespace="http://schemas.microsoft.com/office/2006/metadata/properties" ma:root="true" ma:fieldsID="b1e01e52a1e7ce9397e10ac43664dd5a" ns2:_="" ns3:_="">
    <xsd:import namespace="291dc834-b2ff-4b22-8e19-f840866173a8"/>
    <xsd:import namespace="8b1c38ed-75d1-4042-b0f0-4a0c79361d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dc834-b2ff-4b22-8e19-f840866173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c38ed-75d1-4042-b0f0-4a0c79361d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DF5570-2BD8-4742-A9DE-93225AB4FFF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8b1c38ed-75d1-4042-b0f0-4a0c79361db5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291dc834-b2ff-4b22-8e19-f840866173a8"/>
  </ds:schemaRefs>
</ds:datastoreItem>
</file>

<file path=customXml/itemProps2.xml><?xml version="1.0" encoding="utf-8"?>
<ds:datastoreItem xmlns:ds="http://schemas.openxmlformats.org/officeDocument/2006/customXml" ds:itemID="{712C6F67-C335-4128-981F-A1B6F83367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1dc834-b2ff-4b22-8e19-f840866173a8"/>
    <ds:schemaRef ds:uri="8b1c38ed-75d1-4042-b0f0-4a0c79361d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399033-2824-4A5C-83B6-86EEA9FDBC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6823</TotalTime>
  <Words>167</Words>
  <Application>Microsoft Office PowerPoint</Application>
  <PresentationFormat>A4 Paper (210x297 mm)</PresentationFormat>
  <Paragraphs>50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PowerPoint Presentation</vt:lpstr>
      <vt:lpstr>Mariner Adriatic – Human Capital</vt:lpstr>
      <vt:lpstr>Mariner Adriatic – Human Capital</vt:lpstr>
      <vt:lpstr>Mariner Adriatic – Human Capital</vt:lpstr>
      <vt:lpstr>Mariner Adriatic – Human Capital</vt:lpstr>
      <vt:lpstr>Mariner Adriatic – Human Capital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IKEA</dc:title>
  <dc:creator>alim</dc:creator>
  <cp:lastModifiedBy>Artis Pugacs</cp:lastModifiedBy>
  <cp:revision>555</cp:revision>
  <cp:lastPrinted>2021-07-19T16:07:55Z</cp:lastPrinted>
  <dcterms:created xsi:type="dcterms:W3CDTF">2017-08-22T14:55:42Z</dcterms:created>
  <dcterms:modified xsi:type="dcterms:W3CDTF">2023-03-05T19:34:24Z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0x010100A8500A119F5B1E4DA20D8F5B952EBC39</vt:lpwstr>
  </property>
</Properties>
</file>