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8" r:id="rId9"/>
    <p:sldId id="307" r:id="rId10"/>
    <p:sldId id="270" r:id="rId11"/>
    <p:sldId id="278" r:id="rId12"/>
    <p:sldId id="271" r:id="rId13"/>
    <p:sldId id="272" r:id="rId14"/>
    <p:sldId id="284" r:id="rId15"/>
    <p:sldId id="27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calUser" initials="L" lastIdx="8" clrIdx="0">
    <p:extLst>
      <p:ext uri="{19B8F6BF-5375-455C-9EA6-DF929625EA0E}">
        <p15:presenceInfo xmlns:p15="http://schemas.microsoft.com/office/powerpoint/2012/main" userId="Local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9986BD-C987-41F9-B64A-EC0CF65BADEC}">
  <a:tblStyle styleId="{EE9986BD-C987-41F9-B64A-EC0CF65BAD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3T09:57:12.512" idx="5">
    <p:pos x="10" y="10"/>
    <p:text>mendoj se ky slide eshte me mire pas slide-it te 11 (DISEMBARKATION PROCESS)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89d6132c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89d6132c8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789d6132c8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789d6132c8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789d6132c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789d6132c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789d6132c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789d6132c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b2cc48699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b2cc48699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a9752fade8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a9752fade8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286d80c1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286d80c1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9752fade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9752fade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9752fade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9752fade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89d6132c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789d6132c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b2836d692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b2836d692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89d6132c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89d6132c8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89d6132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89d6132c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89d6132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89d6132c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27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03600" y="535800"/>
            <a:ext cx="4668600" cy="14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803850" y="2175450"/>
            <a:ext cx="4668600" cy="5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2800">
                <a:solidFill>
                  <a:srgbClr val="F3FFBD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2800">
                <a:solidFill>
                  <a:srgbClr val="F3FFBD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2800">
                <a:solidFill>
                  <a:srgbClr val="F3FFBD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2800">
                <a:solidFill>
                  <a:srgbClr val="F3FFBD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2800">
                <a:solidFill>
                  <a:srgbClr val="F3FFBD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2800">
                <a:solidFill>
                  <a:srgbClr val="F3FFBD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2800">
                <a:solidFill>
                  <a:srgbClr val="F3FFBD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2800">
                <a:solidFill>
                  <a:srgbClr val="F3FFB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535775"/>
            <a:ext cx="9144000" cy="65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0" y="535775"/>
            <a:ext cx="9144000" cy="6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3387525" y="3416825"/>
            <a:ext cx="1983900" cy="7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5510900" y="535800"/>
            <a:ext cx="3633000" cy="124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5878275" y="678450"/>
            <a:ext cx="2474700" cy="9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1540000" y="1988250"/>
            <a:ext cx="1426200" cy="315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6051175" y="3079625"/>
            <a:ext cx="3092700" cy="135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>
            <a:off x="0" y="535775"/>
            <a:ext cx="9144000" cy="65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1013113" y="3150100"/>
            <a:ext cx="20730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2"/>
          </p:nvPr>
        </p:nvSpPr>
        <p:spPr>
          <a:xfrm>
            <a:off x="1013113" y="3485200"/>
            <a:ext cx="2073000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3"/>
          </p:nvPr>
        </p:nvSpPr>
        <p:spPr>
          <a:xfrm>
            <a:off x="3530838" y="1993650"/>
            <a:ext cx="20730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4"/>
          </p:nvPr>
        </p:nvSpPr>
        <p:spPr>
          <a:xfrm>
            <a:off x="3530838" y="2328750"/>
            <a:ext cx="2073000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5"/>
          </p:nvPr>
        </p:nvSpPr>
        <p:spPr>
          <a:xfrm>
            <a:off x="6048563" y="3150100"/>
            <a:ext cx="20730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6"/>
          </p:nvPr>
        </p:nvSpPr>
        <p:spPr>
          <a:xfrm>
            <a:off x="6048563" y="3485200"/>
            <a:ext cx="2073000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bg>
      <p:bgPr>
        <a:solidFill>
          <a:schemeClr val="lt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">
    <p:bg>
      <p:bgPr>
        <a:solidFill>
          <a:schemeClr val="accen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078675" y="2075225"/>
            <a:ext cx="33939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5078675" y="1189200"/>
            <a:ext cx="3393900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078675" y="2701450"/>
            <a:ext cx="33939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535775"/>
            <a:ext cx="9144000" cy="65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62100" y="1383125"/>
            <a:ext cx="78105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535775"/>
            <a:ext cx="9144000" cy="65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38400" y="1945025"/>
            <a:ext cx="35343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/>
          <p:nvPr/>
        </p:nvSpPr>
        <p:spPr>
          <a:xfrm>
            <a:off x="0" y="535775"/>
            <a:ext cx="9144000" cy="65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62100" y="2377250"/>
            <a:ext cx="7810500" cy="22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6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739050" y="1593000"/>
            <a:ext cx="3379200" cy="1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1189175"/>
            <a:ext cx="3533100" cy="27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>
                <a:solidFill>
                  <a:schemeClr val="lt2"/>
                </a:solidFill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>
                <a:solidFill>
                  <a:schemeClr val="lt2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>
                <a:solidFill>
                  <a:schemeClr val="lt2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>
                <a:solidFill>
                  <a:schemeClr val="lt2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>
                <a:solidFill>
                  <a:schemeClr val="lt2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/>
          <p:nvPr/>
        </p:nvSpPr>
        <p:spPr>
          <a:xfrm>
            <a:off x="0" y="535775"/>
            <a:ext cx="4195200" cy="65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33792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9"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662100" y="535775"/>
            <a:ext cx="7810500" cy="65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1751700" y="535775"/>
            <a:ext cx="56406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2"/>
          </p:nvPr>
        </p:nvSpPr>
        <p:spPr>
          <a:xfrm>
            <a:off x="666750" y="1275075"/>
            <a:ext cx="78105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662100" y="1991350"/>
            <a:ext cx="7810500" cy="65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>
            <a:off x="1751700" y="1991350"/>
            <a:ext cx="56406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666750" y="2730650"/>
            <a:ext cx="78105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662100" y="3446925"/>
            <a:ext cx="7810500" cy="65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5"/>
          </p:nvPr>
        </p:nvSpPr>
        <p:spPr>
          <a:xfrm>
            <a:off x="1751700" y="3446925"/>
            <a:ext cx="56406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6"/>
          </p:nvPr>
        </p:nvSpPr>
        <p:spPr>
          <a:xfrm>
            <a:off x="666750" y="4186225"/>
            <a:ext cx="78105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3000"/>
              <a:buFont typeface="Barlow Condensed"/>
              <a:buNone/>
              <a:defRPr sz="3000" b="1">
                <a:solidFill>
                  <a:srgbClr val="247BA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2100" y="1383125"/>
            <a:ext cx="78105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60" r:id="rId9"/>
    <p:sldLayoutId id="2147483661" r:id="rId10"/>
    <p:sldLayoutId id="2147483663" r:id="rId11"/>
    <p:sldLayoutId id="2147483665" r:id="rId12"/>
    <p:sldLayoutId id="2147483669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/>
          <p:nvPr/>
        </p:nvSpPr>
        <p:spPr>
          <a:xfrm>
            <a:off x="793100" y="2346025"/>
            <a:ext cx="4422765" cy="895577"/>
          </a:xfrm>
          <a:custGeom>
            <a:avLst/>
            <a:gdLst/>
            <a:ahLst/>
            <a:cxnLst/>
            <a:rect l="l" t="t" r="r" b="b"/>
            <a:pathLst>
              <a:path w="197953" h="40084" extrusionOk="0">
                <a:moveTo>
                  <a:pt x="93235" y="1"/>
                </a:moveTo>
                <a:cubicBezTo>
                  <a:pt x="91338" y="1"/>
                  <a:pt x="89196" y="280"/>
                  <a:pt x="86774" y="937"/>
                </a:cubicBezTo>
                <a:cubicBezTo>
                  <a:pt x="80548" y="2626"/>
                  <a:pt x="74668" y="6986"/>
                  <a:pt x="73580" y="13158"/>
                </a:cubicBezTo>
                <a:cubicBezTo>
                  <a:pt x="72979" y="16554"/>
                  <a:pt x="73510" y="18773"/>
                  <a:pt x="73510" y="18773"/>
                </a:cubicBezTo>
                <a:cubicBezTo>
                  <a:pt x="72952" y="18003"/>
                  <a:pt x="72241" y="17691"/>
                  <a:pt x="71484" y="17691"/>
                </a:cubicBezTo>
                <a:cubicBezTo>
                  <a:pt x="69493" y="17691"/>
                  <a:pt x="67186" y="19856"/>
                  <a:pt x="66533" y="21567"/>
                </a:cubicBezTo>
                <a:cubicBezTo>
                  <a:pt x="65327" y="19427"/>
                  <a:pt x="63924" y="18565"/>
                  <a:pt x="62636" y="18565"/>
                </a:cubicBezTo>
                <a:cubicBezTo>
                  <a:pt x="60306" y="18565"/>
                  <a:pt x="58355" y="21390"/>
                  <a:pt x="58645" y="24574"/>
                </a:cubicBezTo>
                <a:cubicBezTo>
                  <a:pt x="58866" y="27359"/>
                  <a:pt x="60219" y="28005"/>
                  <a:pt x="57062" y="28650"/>
                </a:cubicBezTo>
                <a:cubicBezTo>
                  <a:pt x="56013" y="28650"/>
                  <a:pt x="55358" y="27339"/>
                  <a:pt x="54173" y="27339"/>
                </a:cubicBezTo>
                <a:cubicBezTo>
                  <a:pt x="54090" y="27339"/>
                  <a:pt x="54003" y="27345"/>
                  <a:pt x="53914" y="27359"/>
                </a:cubicBezTo>
                <a:cubicBezTo>
                  <a:pt x="52331" y="27580"/>
                  <a:pt x="52110" y="29083"/>
                  <a:pt x="50978" y="29941"/>
                </a:cubicBezTo>
                <a:cubicBezTo>
                  <a:pt x="49400" y="31447"/>
                  <a:pt x="48666" y="32072"/>
                  <a:pt x="47471" y="32072"/>
                </a:cubicBezTo>
                <a:cubicBezTo>
                  <a:pt x="46625" y="32072"/>
                  <a:pt x="45546" y="31759"/>
                  <a:pt x="43772" y="31223"/>
                </a:cubicBezTo>
                <a:cubicBezTo>
                  <a:pt x="42137" y="30896"/>
                  <a:pt x="41205" y="30671"/>
                  <a:pt x="40560" y="30671"/>
                </a:cubicBezTo>
                <a:cubicBezTo>
                  <a:pt x="39516" y="30671"/>
                  <a:pt x="39221" y="31259"/>
                  <a:pt x="37909" y="32948"/>
                </a:cubicBezTo>
                <a:cubicBezTo>
                  <a:pt x="36215" y="35130"/>
                  <a:pt x="34947" y="35552"/>
                  <a:pt x="33758" y="35552"/>
                </a:cubicBezTo>
                <a:cubicBezTo>
                  <a:pt x="33007" y="35552"/>
                  <a:pt x="32287" y="35383"/>
                  <a:pt x="31511" y="35383"/>
                </a:cubicBezTo>
                <a:cubicBezTo>
                  <a:pt x="30977" y="35383"/>
                  <a:pt x="30416" y="35463"/>
                  <a:pt x="29800" y="35733"/>
                </a:cubicBezTo>
                <a:cubicBezTo>
                  <a:pt x="25971" y="37236"/>
                  <a:pt x="9232" y="40084"/>
                  <a:pt x="1" y="40084"/>
                </a:cubicBezTo>
                <a:lnTo>
                  <a:pt x="197952" y="40084"/>
                </a:lnTo>
                <a:cubicBezTo>
                  <a:pt x="189975" y="40084"/>
                  <a:pt x="184792" y="37036"/>
                  <a:pt x="179788" y="37036"/>
                </a:cubicBezTo>
                <a:cubicBezTo>
                  <a:pt x="178390" y="37036"/>
                  <a:pt x="177007" y="37274"/>
                  <a:pt x="175580" y="37882"/>
                </a:cubicBezTo>
                <a:cubicBezTo>
                  <a:pt x="175194" y="36317"/>
                  <a:pt x="174463" y="35840"/>
                  <a:pt x="173612" y="35840"/>
                </a:cubicBezTo>
                <a:cubicBezTo>
                  <a:pt x="172477" y="35840"/>
                  <a:pt x="171129" y="36688"/>
                  <a:pt x="170098" y="36936"/>
                </a:cubicBezTo>
                <a:cubicBezTo>
                  <a:pt x="169708" y="37033"/>
                  <a:pt x="169342" y="37078"/>
                  <a:pt x="168999" y="37078"/>
                </a:cubicBezTo>
                <a:cubicBezTo>
                  <a:pt x="165574" y="37078"/>
                  <a:pt x="164298" y="32584"/>
                  <a:pt x="161839" y="30631"/>
                </a:cubicBezTo>
                <a:cubicBezTo>
                  <a:pt x="160631" y="29646"/>
                  <a:pt x="159224" y="29440"/>
                  <a:pt x="157797" y="29440"/>
                </a:cubicBezTo>
                <a:cubicBezTo>
                  <a:pt x="156767" y="29440"/>
                  <a:pt x="155727" y="29547"/>
                  <a:pt x="154742" y="29547"/>
                </a:cubicBezTo>
                <a:cubicBezTo>
                  <a:pt x="153526" y="29547"/>
                  <a:pt x="152395" y="29383"/>
                  <a:pt x="151475" y="28650"/>
                </a:cubicBezTo>
                <a:cubicBezTo>
                  <a:pt x="148769" y="26077"/>
                  <a:pt x="152147" y="23283"/>
                  <a:pt x="147195" y="23283"/>
                </a:cubicBezTo>
                <a:cubicBezTo>
                  <a:pt x="146293" y="18561"/>
                  <a:pt x="150343" y="14051"/>
                  <a:pt x="146063" y="8896"/>
                </a:cubicBezTo>
                <a:cubicBezTo>
                  <a:pt x="144104" y="6539"/>
                  <a:pt x="141358" y="5520"/>
                  <a:pt x="138612" y="5520"/>
                </a:cubicBezTo>
                <a:cubicBezTo>
                  <a:pt x="134518" y="5520"/>
                  <a:pt x="130426" y="7785"/>
                  <a:pt x="128944" y="11257"/>
                </a:cubicBezTo>
                <a:cubicBezTo>
                  <a:pt x="128424" y="7317"/>
                  <a:pt x="125425" y="4008"/>
                  <a:pt x="122472" y="4008"/>
                </a:cubicBezTo>
                <a:cubicBezTo>
                  <a:pt x="121562" y="4008"/>
                  <a:pt x="120655" y="4323"/>
                  <a:pt x="119827" y="5032"/>
                </a:cubicBezTo>
                <a:cubicBezTo>
                  <a:pt x="118709" y="5992"/>
                  <a:pt x="118323" y="7442"/>
                  <a:pt x="117345" y="7442"/>
                </a:cubicBezTo>
                <a:cubicBezTo>
                  <a:pt x="117117" y="7442"/>
                  <a:pt x="116856" y="7363"/>
                  <a:pt x="116547" y="7180"/>
                </a:cubicBezTo>
                <a:cubicBezTo>
                  <a:pt x="115910" y="6800"/>
                  <a:pt x="116326" y="5854"/>
                  <a:pt x="115335" y="5536"/>
                </a:cubicBezTo>
                <a:cubicBezTo>
                  <a:pt x="115036" y="5440"/>
                  <a:pt x="114763" y="5397"/>
                  <a:pt x="114512" y="5397"/>
                </a:cubicBezTo>
                <a:cubicBezTo>
                  <a:pt x="112195" y="5397"/>
                  <a:pt x="111720" y="9073"/>
                  <a:pt x="109383" y="9073"/>
                </a:cubicBezTo>
                <a:cubicBezTo>
                  <a:pt x="109098" y="9073"/>
                  <a:pt x="108785" y="9019"/>
                  <a:pt x="108438" y="8896"/>
                </a:cubicBezTo>
                <a:cubicBezTo>
                  <a:pt x="106668" y="8276"/>
                  <a:pt x="103566" y="1"/>
                  <a:pt x="93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ctrTitle"/>
          </p:nvPr>
        </p:nvSpPr>
        <p:spPr>
          <a:xfrm>
            <a:off x="3803600" y="825336"/>
            <a:ext cx="4668600" cy="14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dirty="0"/>
              <a:t> </a:t>
            </a:r>
            <a:br>
              <a:rPr lang="en-US" sz="4800" dirty="0"/>
            </a:br>
            <a:r>
              <a:rPr lang="en-US" dirty="0"/>
              <a:t>CRUISE TERMINAL</a:t>
            </a:r>
            <a:br>
              <a:rPr lang="en-US" dirty="0"/>
            </a:br>
            <a:endParaRPr sz="4800" dirty="0"/>
          </a:p>
        </p:txBody>
      </p:sp>
      <p:sp>
        <p:nvSpPr>
          <p:cNvPr id="189" name="Google Shape;189;p32"/>
          <p:cNvSpPr txBox="1">
            <a:spLocks noGrp="1"/>
          </p:cNvSpPr>
          <p:nvPr>
            <p:ph type="subTitle" idx="1"/>
          </p:nvPr>
        </p:nvSpPr>
        <p:spPr>
          <a:xfrm>
            <a:off x="3987540" y="2475371"/>
            <a:ext cx="4668600" cy="5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important need of human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0" y="3241837"/>
            <a:ext cx="9144046" cy="1901673"/>
          </a:xfrm>
          <a:custGeom>
            <a:avLst/>
            <a:gdLst/>
            <a:ahLst/>
            <a:cxnLst/>
            <a:rect l="l" t="t" r="r" b="b"/>
            <a:pathLst>
              <a:path w="282966" h="58848" extrusionOk="0">
                <a:moveTo>
                  <a:pt x="1" y="0"/>
                </a:moveTo>
                <a:lnTo>
                  <a:pt x="1" y="58848"/>
                </a:lnTo>
                <a:lnTo>
                  <a:pt x="282965" y="58848"/>
                </a:lnTo>
                <a:lnTo>
                  <a:pt x="2829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2"/>
          <p:cNvSpPr/>
          <p:nvPr/>
        </p:nvSpPr>
        <p:spPr>
          <a:xfrm>
            <a:off x="0" y="3341074"/>
            <a:ext cx="9144046" cy="110033"/>
          </a:xfrm>
          <a:custGeom>
            <a:avLst/>
            <a:gdLst/>
            <a:ahLst/>
            <a:cxnLst/>
            <a:rect l="l" t="t" r="r" b="b"/>
            <a:pathLst>
              <a:path w="282966" h="3405" extrusionOk="0">
                <a:moveTo>
                  <a:pt x="1" y="0"/>
                </a:moveTo>
                <a:lnTo>
                  <a:pt x="1" y="3405"/>
                </a:lnTo>
                <a:lnTo>
                  <a:pt x="282965" y="3405"/>
                </a:lnTo>
                <a:lnTo>
                  <a:pt x="2829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2"/>
          <p:cNvSpPr/>
          <p:nvPr/>
        </p:nvSpPr>
        <p:spPr>
          <a:xfrm>
            <a:off x="0" y="3505653"/>
            <a:ext cx="9144046" cy="82339"/>
          </a:xfrm>
          <a:custGeom>
            <a:avLst/>
            <a:gdLst/>
            <a:ahLst/>
            <a:cxnLst/>
            <a:rect l="l" t="t" r="r" b="b"/>
            <a:pathLst>
              <a:path w="282966" h="2548" extrusionOk="0">
                <a:moveTo>
                  <a:pt x="1" y="1"/>
                </a:moveTo>
                <a:lnTo>
                  <a:pt x="1" y="2547"/>
                </a:lnTo>
                <a:lnTo>
                  <a:pt x="282965" y="2547"/>
                </a:lnTo>
                <a:lnTo>
                  <a:pt x="2829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2"/>
          <p:cNvSpPr/>
          <p:nvPr/>
        </p:nvSpPr>
        <p:spPr>
          <a:xfrm>
            <a:off x="0" y="3659116"/>
            <a:ext cx="9144046" cy="54871"/>
          </a:xfrm>
          <a:custGeom>
            <a:avLst/>
            <a:gdLst/>
            <a:ahLst/>
            <a:cxnLst/>
            <a:rect l="l" t="t" r="r" b="b"/>
            <a:pathLst>
              <a:path w="282966" h="1698" extrusionOk="0">
                <a:moveTo>
                  <a:pt x="1" y="0"/>
                </a:moveTo>
                <a:lnTo>
                  <a:pt x="1" y="1698"/>
                </a:lnTo>
                <a:lnTo>
                  <a:pt x="282965" y="1698"/>
                </a:lnTo>
                <a:lnTo>
                  <a:pt x="2829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2"/>
          <p:cNvSpPr/>
          <p:nvPr/>
        </p:nvSpPr>
        <p:spPr>
          <a:xfrm>
            <a:off x="0" y="3801689"/>
            <a:ext cx="9144046" cy="27468"/>
          </a:xfrm>
          <a:custGeom>
            <a:avLst/>
            <a:gdLst/>
            <a:ahLst/>
            <a:cxnLst/>
            <a:rect l="l" t="t" r="r" b="b"/>
            <a:pathLst>
              <a:path w="282966" h="850" extrusionOk="0">
                <a:moveTo>
                  <a:pt x="1" y="1"/>
                </a:moveTo>
                <a:lnTo>
                  <a:pt x="1" y="850"/>
                </a:lnTo>
                <a:lnTo>
                  <a:pt x="282965" y="850"/>
                </a:lnTo>
                <a:lnTo>
                  <a:pt x="2829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32"/>
          <p:cNvGrpSpPr/>
          <p:nvPr/>
        </p:nvGrpSpPr>
        <p:grpSpPr>
          <a:xfrm>
            <a:off x="662056" y="530661"/>
            <a:ext cx="3181338" cy="4612785"/>
            <a:chOff x="888500" y="1120575"/>
            <a:chExt cx="2093950" cy="3036125"/>
          </a:xfrm>
        </p:grpSpPr>
        <p:sp>
          <p:nvSpPr>
            <p:cNvPr id="196" name="Google Shape;196;p32"/>
            <p:cNvSpPr/>
            <p:nvPr/>
          </p:nvSpPr>
          <p:spPr>
            <a:xfrm>
              <a:off x="1029525" y="2358750"/>
              <a:ext cx="1811875" cy="806475"/>
            </a:xfrm>
            <a:custGeom>
              <a:avLst/>
              <a:gdLst/>
              <a:ahLst/>
              <a:cxnLst/>
              <a:rect l="l" t="t" r="r" b="b"/>
              <a:pathLst>
                <a:path w="72475" h="32259" extrusionOk="0">
                  <a:moveTo>
                    <a:pt x="4342" y="1"/>
                  </a:moveTo>
                  <a:lnTo>
                    <a:pt x="1" y="32258"/>
                  </a:lnTo>
                  <a:lnTo>
                    <a:pt x="72475" y="32258"/>
                  </a:lnTo>
                  <a:lnTo>
                    <a:pt x="681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036600" y="2120875"/>
              <a:ext cx="1797725" cy="237900"/>
            </a:xfrm>
            <a:custGeom>
              <a:avLst/>
              <a:gdLst/>
              <a:ahLst/>
              <a:cxnLst/>
              <a:rect l="l" t="t" r="r" b="b"/>
              <a:pathLst>
                <a:path w="71909" h="9516" extrusionOk="0">
                  <a:moveTo>
                    <a:pt x="1" y="1"/>
                  </a:moveTo>
                  <a:cubicBezTo>
                    <a:pt x="1" y="1"/>
                    <a:pt x="1" y="5554"/>
                    <a:pt x="2645" y="9516"/>
                  </a:cubicBezTo>
                  <a:lnTo>
                    <a:pt x="69265" y="9516"/>
                  </a:lnTo>
                  <a:cubicBezTo>
                    <a:pt x="71909" y="5554"/>
                    <a:pt x="71909" y="1"/>
                    <a:pt x="719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043025" y="2742075"/>
              <a:ext cx="1784900" cy="72750"/>
            </a:xfrm>
            <a:custGeom>
              <a:avLst/>
              <a:gdLst/>
              <a:ahLst/>
              <a:cxnLst/>
              <a:rect l="l" t="t" r="r" b="b"/>
              <a:pathLst>
                <a:path w="71396" h="2910" extrusionOk="0">
                  <a:moveTo>
                    <a:pt x="548" y="1"/>
                  </a:moveTo>
                  <a:lnTo>
                    <a:pt x="0" y="2910"/>
                  </a:lnTo>
                  <a:lnTo>
                    <a:pt x="71396" y="2910"/>
                  </a:lnTo>
                  <a:lnTo>
                    <a:pt x="70847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063575" y="2583575"/>
              <a:ext cx="1743800" cy="72750"/>
            </a:xfrm>
            <a:custGeom>
              <a:avLst/>
              <a:gdLst/>
              <a:ahLst/>
              <a:cxnLst/>
              <a:rect l="l" t="t" r="r" b="b"/>
              <a:pathLst>
                <a:path w="69752" h="2910" extrusionOk="0">
                  <a:moveTo>
                    <a:pt x="549" y="1"/>
                  </a:moveTo>
                  <a:lnTo>
                    <a:pt x="0" y="2910"/>
                  </a:lnTo>
                  <a:lnTo>
                    <a:pt x="69751" y="2910"/>
                  </a:lnTo>
                  <a:lnTo>
                    <a:pt x="69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084125" y="2424850"/>
              <a:ext cx="1702675" cy="72750"/>
            </a:xfrm>
            <a:custGeom>
              <a:avLst/>
              <a:gdLst/>
              <a:ahLst/>
              <a:cxnLst/>
              <a:rect l="l" t="t" r="r" b="b"/>
              <a:pathLst>
                <a:path w="68107" h="2910" extrusionOk="0">
                  <a:moveTo>
                    <a:pt x="549" y="1"/>
                  </a:moveTo>
                  <a:lnTo>
                    <a:pt x="1" y="2910"/>
                  </a:lnTo>
                  <a:lnTo>
                    <a:pt x="68107" y="2910"/>
                  </a:lnTo>
                  <a:lnTo>
                    <a:pt x="67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1241525" y="2021850"/>
              <a:ext cx="1387875" cy="99050"/>
            </a:xfrm>
            <a:custGeom>
              <a:avLst/>
              <a:gdLst/>
              <a:ahLst/>
              <a:cxnLst/>
              <a:rect l="l" t="t" r="r" b="b"/>
              <a:pathLst>
                <a:path w="55515" h="3962" extrusionOk="0">
                  <a:moveTo>
                    <a:pt x="1053" y="0"/>
                  </a:moveTo>
                  <a:lnTo>
                    <a:pt x="1" y="3962"/>
                  </a:lnTo>
                  <a:lnTo>
                    <a:pt x="55515" y="3962"/>
                  </a:lnTo>
                  <a:lnTo>
                    <a:pt x="54463" y="0"/>
                  </a:ln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1459500" y="1922600"/>
              <a:ext cx="951950" cy="99275"/>
            </a:xfrm>
            <a:custGeom>
              <a:avLst/>
              <a:gdLst/>
              <a:ahLst/>
              <a:cxnLst/>
              <a:rect l="l" t="t" r="r" b="b"/>
              <a:pathLst>
                <a:path w="38078" h="3971" extrusionOk="0">
                  <a:moveTo>
                    <a:pt x="1062" y="0"/>
                  </a:moveTo>
                  <a:lnTo>
                    <a:pt x="1" y="3970"/>
                  </a:lnTo>
                  <a:lnTo>
                    <a:pt x="38077" y="3970"/>
                  </a:lnTo>
                  <a:lnTo>
                    <a:pt x="370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285975" y="1889650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44" y="1"/>
                  </a:moveTo>
                  <a:cubicBezTo>
                    <a:pt x="1185" y="1"/>
                    <a:pt x="0" y="1177"/>
                    <a:pt x="0" y="2645"/>
                  </a:cubicBezTo>
                  <a:cubicBezTo>
                    <a:pt x="0" y="4104"/>
                    <a:pt x="1185" y="5288"/>
                    <a:pt x="2644" y="5288"/>
                  </a:cubicBezTo>
                  <a:cubicBezTo>
                    <a:pt x="4103" y="5288"/>
                    <a:pt x="5288" y="4104"/>
                    <a:pt x="5288" y="2645"/>
                  </a:cubicBezTo>
                  <a:cubicBezTo>
                    <a:pt x="5288" y="1177"/>
                    <a:pt x="4103" y="1"/>
                    <a:pt x="2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2452525" y="1889650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45" y="1"/>
                  </a:moveTo>
                  <a:cubicBezTo>
                    <a:pt x="1186" y="1"/>
                    <a:pt x="1" y="1177"/>
                    <a:pt x="1" y="2645"/>
                  </a:cubicBezTo>
                  <a:cubicBezTo>
                    <a:pt x="1" y="4104"/>
                    <a:pt x="1186" y="5288"/>
                    <a:pt x="2645" y="5288"/>
                  </a:cubicBezTo>
                  <a:cubicBezTo>
                    <a:pt x="4113" y="5288"/>
                    <a:pt x="5289" y="4104"/>
                    <a:pt x="5289" y="2645"/>
                  </a:cubicBezTo>
                  <a:cubicBezTo>
                    <a:pt x="5289" y="1177"/>
                    <a:pt x="4113" y="1"/>
                    <a:pt x="2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784025" y="1740875"/>
              <a:ext cx="302900" cy="79375"/>
            </a:xfrm>
            <a:custGeom>
              <a:avLst/>
              <a:gdLst/>
              <a:ahLst/>
              <a:cxnLst/>
              <a:rect l="l" t="t" r="r" b="b"/>
              <a:pathLst>
                <a:path w="12116" h="3175" extrusionOk="0">
                  <a:moveTo>
                    <a:pt x="1" y="0"/>
                  </a:moveTo>
                  <a:lnTo>
                    <a:pt x="1" y="3175"/>
                  </a:lnTo>
                  <a:lnTo>
                    <a:pt x="12115" y="3175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585300" y="1685175"/>
              <a:ext cx="700350" cy="55725"/>
            </a:xfrm>
            <a:custGeom>
              <a:avLst/>
              <a:gdLst/>
              <a:ahLst/>
              <a:cxnLst/>
              <a:rect l="l" t="t" r="r" b="b"/>
              <a:pathLst>
                <a:path w="28014" h="2229" extrusionOk="0">
                  <a:moveTo>
                    <a:pt x="0" y="0"/>
                  </a:moveTo>
                  <a:cubicBezTo>
                    <a:pt x="0" y="1229"/>
                    <a:pt x="990" y="2228"/>
                    <a:pt x="2220" y="2228"/>
                  </a:cubicBezTo>
                  <a:lnTo>
                    <a:pt x="25785" y="2228"/>
                  </a:lnTo>
                  <a:cubicBezTo>
                    <a:pt x="27023" y="2228"/>
                    <a:pt x="28014" y="1229"/>
                    <a:pt x="28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1731200" y="1820225"/>
              <a:ext cx="408550" cy="102400"/>
            </a:xfrm>
            <a:custGeom>
              <a:avLst/>
              <a:gdLst/>
              <a:ahLst/>
              <a:cxnLst/>
              <a:rect l="l" t="t" r="r" b="b"/>
              <a:pathLst>
                <a:path w="16342" h="4096" extrusionOk="0">
                  <a:moveTo>
                    <a:pt x="2114" y="1"/>
                  </a:moveTo>
                  <a:lnTo>
                    <a:pt x="0" y="4095"/>
                  </a:lnTo>
                  <a:lnTo>
                    <a:pt x="16341" y="4095"/>
                  </a:lnTo>
                  <a:lnTo>
                    <a:pt x="14228" y="1"/>
                  </a:lnTo>
                  <a:close/>
                </a:path>
              </a:pathLst>
            </a:custGeom>
            <a:solidFill>
              <a:srgbClr val="F27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1782700" y="1578825"/>
              <a:ext cx="305550" cy="106375"/>
            </a:xfrm>
            <a:custGeom>
              <a:avLst/>
              <a:gdLst/>
              <a:ahLst/>
              <a:cxnLst/>
              <a:rect l="l" t="t" r="r" b="b"/>
              <a:pathLst>
                <a:path w="12222" h="4255" extrusionOk="0">
                  <a:moveTo>
                    <a:pt x="1" y="1"/>
                  </a:moveTo>
                  <a:lnTo>
                    <a:pt x="1583" y="4254"/>
                  </a:lnTo>
                  <a:lnTo>
                    <a:pt x="10638" y="4254"/>
                  </a:lnTo>
                  <a:lnTo>
                    <a:pt x="122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905175" y="1120575"/>
              <a:ext cx="60375" cy="461600"/>
            </a:xfrm>
            <a:custGeom>
              <a:avLst/>
              <a:gdLst/>
              <a:ahLst/>
              <a:cxnLst/>
              <a:rect l="l" t="t" r="r" b="b"/>
              <a:pathLst>
                <a:path w="2415" h="18464" extrusionOk="0">
                  <a:moveTo>
                    <a:pt x="1212" y="0"/>
                  </a:moveTo>
                  <a:lnTo>
                    <a:pt x="611" y="9232"/>
                  </a:lnTo>
                  <a:lnTo>
                    <a:pt x="0" y="18463"/>
                  </a:lnTo>
                  <a:lnTo>
                    <a:pt x="2414" y="18463"/>
                  </a:lnTo>
                  <a:lnTo>
                    <a:pt x="1813" y="9232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795075" y="1337425"/>
              <a:ext cx="6675" cy="241425"/>
            </a:xfrm>
            <a:custGeom>
              <a:avLst/>
              <a:gdLst/>
              <a:ahLst/>
              <a:cxnLst/>
              <a:rect l="l" t="t" r="r" b="b"/>
              <a:pathLst>
                <a:path w="267" h="9657" extrusionOk="0">
                  <a:moveTo>
                    <a:pt x="1" y="1"/>
                  </a:moveTo>
                  <a:lnTo>
                    <a:pt x="1" y="9657"/>
                  </a:lnTo>
                  <a:lnTo>
                    <a:pt x="266" y="9657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069200" y="1337425"/>
              <a:ext cx="6650" cy="241425"/>
            </a:xfrm>
            <a:custGeom>
              <a:avLst/>
              <a:gdLst/>
              <a:ahLst/>
              <a:cxnLst/>
              <a:rect l="l" t="t" r="r" b="b"/>
              <a:pathLst>
                <a:path w="266" h="9657" extrusionOk="0">
                  <a:moveTo>
                    <a:pt x="1" y="1"/>
                  </a:moveTo>
                  <a:lnTo>
                    <a:pt x="1" y="9657"/>
                  </a:lnTo>
                  <a:lnTo>
                    <a:pt x="266" y="9657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888500" y="2305925"/>
              <a:ext cx="2093950" cy="1850775"/>
            </a:xfrm>
            <a:custGeom>
              <a:avLst/>
              <a:gdLst/>
              <a:ahLst/>
              <a:cxnLst/>
              <a:rect l="l" t="t" r="r" b="b"/>
              <a:pathLst>
                <a:path w="83758" h="74031" extrusionOk="0">
                  <a:moveTo>
                    <a:pt x="41773" y="0"/>
                  </a:moveTo>
                  <a:cubicBezTo>
                    <a:pt x="41773" y="0"/>
                    <a:pt x="24857" y="12026"/>
                    <a:pt x="0" y="19896"/>
                  </a:cubicBezTo>
                  <a:cubicBezTo>
                    <a:pt x="0" y="19896"/>
                    <a:pt x="0" y="49510"/>
                    <a:pt x="15864" y="74031"/>
                  </a:cubicBezTo>
                  <a:lnTo>
                    <a:pt x="67894" y="74031"/>
                  </a:lnTo>
                  <a:cubicBezTo>
                    <a:pt x="83758" y="49510"/>
                    <a:pt x="83758" y="19896"/>
                    <a:pt x="83758" y="19896"/>
                  </a:cubicBezTo>
                  <a:lnTo>
                    <a:pt x="83545" y="19896"/>
                  </a:lnTo>
                  <a:cubicBezTo>
                    <a:pt x="58689" y="12026"/>
                    <a:pt x="41773" y="0"/>
                    <a:pt x="41773" y="0"/>
                  </a:cubicBezTo>
                  <a:close/>
                </a:path>
              </a:pathLst>
            </a:custGeom>
            <a:solidFill>
              <a:srgbClr val="49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1935450" y="2307675"/>
              <a:ext cx="1047000" cy="1849025"/>
            </a:xfrm>
            <a:custGeom>
              <a:avLst/>
              <a:gdLst/>
              <a:ahLst/>
              <a:cxnLst/>
              <a:rect l="l" t="t" r="r" b="b"/>
              <a:pathLst>
                <a:path w="41880" h="73961" extrusionOk="0">
                  <a:moveTo>
                    <a:pt x="1" y="1"/>
                  </a:moveTo>
                  <a:lnTo>
                    <a:pt x="1" y="73961"/>
                  </a:lnTo>
                  <a:lnTo>
                    <a:pt x="26016" y="73961"/>
                  </a:lnTo>
                  <a:cubicBezTo>
                    <a:pt x="41880" y="49440"/>
                    <a:pt x="41880" y="19826"/>
                    <a:pt x="41880" y="19826"/>
                  </a:cubicBezTo>
                  <a:lnTo>
                    <a:pt x="41667" y="19826"/>
                  </a:lnTo>
                  <a:cubicBezTo>
                    <a:pt x="17889" y="12301"/>
                    <a:pt x="1380" y="974"/>
                    <a:pt x="1" y="1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2471325" y="3385600"/>
              <a:ext cx="120050" cy="205850"/>
            </a:xfrm>
            <a:custGeom>
              <a:avLst/>
              <a:gdLst/>
              <a:ahLst/>
              <a:cxnLst/>
              <a:rect l="l" t="t" r="r" b="b"/>
              <a:pathLst>
                <a:path w="4802" h="8234" extrusionOk="0">
                  <a:moveTo>
                    <a:pt x="2802" y="0"/>
                  </a:moveTo>
                  <a:cubicBezTo>
                    <a:pt x="1683" y="0"/>
                    <a:pt x="589" y="1667"/>
                    <a:pt x="301" y="3847"/>
                  </a:cubicBezTo>
                  <a:cubicBezTo>
                    <a:pt x="0" y="6111"/>
                    <a:pt x="708" y="8074"/>
                    <a:pt x="1866" y="8224"/>
                  </a:cubicBezTo>
                  <a:cubicBezTo>
                    <a:pt x="1914" y="8230"/>
                    <a:pt x="1961" y="8233"/>
                    <a:pt x="2008" y="8233"/>
                  </a:cubicBezTo>
                  <a:cubicBezTo>
                    <a:pt x="3120" y="8233"/>
                    <a:pt x="4222" y="6566"/>
                    <a:pt x="4510" y="4395"/>
                  </a:cubicBezTo>
                  <a:cubicBezTo>
                    <a:pt x="4802" y="2132"/>
                    <a:pt x="4103" y="169"/>
                    <a:pt x="2945" y="9"/>
                  </a:cubicBezTo>
                  <a:cubicBezTo>
                    <a:pt x="2897" y="3"/>
                    <a:pt x="2850" y="0"/>
                    <a:pt x="28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1279550" y="3385600"/>
              <a:ext cx="119850" cy="205850"/>
            </a:xfrm>
            <a:custGeom>
              <a:avLst/>
              <a:gdLst/>
              <a:ahLst/>
              <a:cxnLst/>
              <a:rect l="l" t="t" r="r" b="b"/>
              <a:pathLst>
                <a:path w="4794" h="8234" extrusionOk="0">
                  <a:moveTo>
                    <a:pt x="2001" y="0"/>
                  </a:moveTo>
                  <a:cubicBezTo>
                    <a:pt x="1953" y="0"/>
                    <a:pt x="1905" y="3"/>
                    <a:pt x="1858" y="9"/>
                  </a:cubicBezTo>
                  <a:cubicBezTo>
                    <a:pt x="699" y="169"/>
                    <a:pt x="1" y="2132"/>
                    <a:pt x="292" y="4395"/>
                  </a:cubicBezTo>
                  <a:cubicBezTo>
                    <a:pt x="581" y="6566"/>
                    <a:pt x="1683" y="8233"/>
                    <a:pt x="2794" y="8233"/>
                  </a:cubicBezTo>
                  <a:cubicBezTo>
                    <a:pt x="2842" y="8233"/>
                    <a:pt x="2889" y="8230"/>
                    <a:pt x="2936" y="8224"/>
                  </a:cubicBezTo>
                  <a:cubicBezTo>
                    <a:pt x="4095" y="8074"/>
                    <a:pt x="4793" y="6111"/>
                    <a:pt x="4502" y="3847"/>
                  </a:cubicBezTo>
                  <a:cubicBezTo>
                    <a:pt x="4213" y="1667"/>
                    <a:pt x="3120" y="0"/>
                    <a:pt x="20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2365875" y="2847750"/>
              <a:ext cx="78050" cy="127575"/>
            </a:xfrm>
            <a:custGeom>
              <a:avLst/>
              <a:gdLst/>
              <a:ahLst/>
              <a:cxnLst/>
              <a:rect l="l" t="t" r="r" b="b"/>
              <a:pathLst>
                <a:path w="3122" h="5103" extrusionOk="0">
                  <a:moveTo>
                    <a:pt x="1247" y="0"/>
                  </a:moveTo>
                  <a:lnTo>
                    <a:pt x="0" y="4599"/>
                  </a:lnTo>
                  <a:lnTo>
                    <a:pt x="1875" y="5103"/>
                  </a:lnTo>
                  <a:lnTo>
                    <a:pt x="3122" y="50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2514650" y="2891750"/>
              <a:ext cx="78050" cy="127575"/>
            </a:xfrm>
            <a:custGeom>
              <a:avLst/>
              <a:gdLst/>
              <a:ahLst/>
              <a:cxnLst/>
              <a:rect l="l" t="t" r="r" b="b"/>
              <a:pathLst>
                <a:path w="3122" h="5103" extrusionOk="0">
                  <a:moveTo>
                    <a:pt x="1247" y="0"/>
                  </a:moveTo>
                  <a:lnTo>
                    <a:pt x="1" y="4598"/>
                  </a:lnTo>
                  <a:lnTo>
                    <a:pt x="1875" y="5102"/>
                  </a:lnTo>
                  <a:lnTo>
                    <a:pt x="3122" y="50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2663425" y="2935725"/>
              <a:ext cx="78075" cy="127575"/>
            </a:xfrm>
            <a:custGeom>
              <a:avLst/>
              <a:gdLst/>
              <a:ahLst/>
              <a:cxnLst/>
              <a:rect l="l" t="t" r="r" b="b"/>
              <a:pathLst>
                <a:path w="3123" h="5103" extrusionOk="0">
                  <a:moveTo>
                    <a:pt x="1247" y="1"/>
                  </a:moveTo>
                  <a:lnTo>
                    <a:pt x="1" y="4599"/>
                  </a:lnTo>
                  <a:lnTo>
                    <a:pt x="1875" y="5103"/>
                  </a:lnTo>
                  <a:lnTo>
                    <a:pt x="3122" y="50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1427000" y="2847750"/>
              <a:ext cx="78075" cy="127575"/>
            </a:xfrm>
            <a:custGeom>
              <a:avLst/>
              <a:gdLst/>
              <a:ahLst/>
              <a:cxnLst/>
              <a:rect l="l" t="t" r="r" b="b"/>
              <a:pathLst>
                <a:path w="3123" h="5103" extrusionOk="0">
                  <a:moveTo>
                    <a:pt x="1875" y="0"/>
                  </a:moveTo>
                  <a:lnTo>
                    <a:pt x="1" y="504"/>
                  </a:lnTo>
                  <a:lnTo>
                    <a:pt x="1248" y="5103"/>
                  </a:lnTo>
                  <a:lnTo>
                    <a:pt x="3122" y="4599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1278225" y="2891750"/>
              <a:ext cx="78075" cy="127575"/>
            </a:xfrm>
            <a:custGeom>
              <a:avLst/>
              <a:gdLst/>
              <a:ahLst/>
              <a:cxnLst/>
              <a:rect l="l" t="t" r="r" b="b"/>
              <a:pathLst>
                <a:path w="3123" h="5103" extrusionOk="0">
                  <a:moveTo>
                    <a:pt x="1875" y="0"/>
                  </a:moveTo>
                  <a:lnTo>
                    <a:pt x="1" y="504"/>
                  </a:lnTo>
                  <a:lnTo>
                    <a:pt x="1247" y="5102"/>
                  </a:lnTo>
                  <a:lnTo>
                    <a:pt x="3122" y="4598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1129450" y="2935725"/>
              <a:ext cx="78050" cy="127575"/>
            </a:xfrm>
            <a:custGeom>
              <a:avLst/>
              <a:gdLst/>
              <a:ahLst/>
              <a:cxnLst/>
              <a:rect l="l" t="t" r="r" b="b"/>
              <a:pathLst>
                <a:path w="3122" h="5103" extrusionOk="0">
                  <a:moveTo>
                    <a:pt x="1875" y="1"/>
                  </a:moveTo>
                  <a:lnTo>
                    <a:pt x="1" y="505"/>
                  </a:lnTo>
                  <a:lnTo>
                    <a:pt x="1247" y="5103"/>
                  </a:lnTo>
                  <a:lnTo>
                    <a:pt x="3122" y="459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32"/>
          <p:cNvSpPr/>
          <p:nvPr/>
        </p:nvSpPr>
        <p:spPr>
          <a:xfrm>
            <a:off x="2767700" y="651325"/>
            <a:ext cx="424545" cy="424524"/>
          </a:xfrm>
          <a:custGeom>
            <a:avLst/>
            <a:gdLst/>
            <a:ahLst/>
            <a:cxnLst/>
            <a:rect l="l" t="t" r="r" b="b"/>
            <a:pathLst>
              <a:path w="20401" h="20400" extrusionOk="0">
                <a:moveTo>
                  <a:pt x="10196" y="0"/>
                </a:moveTo>
                <a:cubicBezTo>
                  <a:pt x="4563" y="0"/>
                  <a:pt x="0" y="4563"/>
                  <a:pt x="0" y="10196"/>
                </a:cubicBezTo>
                <a:cubicBezTo>
                  <a:pt x="0" y="15837"/>
                  <a:pt x="4563" y="20400"/>
                  <a:pt x="10196" y="20400"/>
                </a:cubicBezTo>
                <a:cubicBezTo>
                  <a:pt x="15829" y="20400"/>
                  <a:pt x="20400" y="15837"/>
                  <a:pt x="20400" y="10196"/>
                </a:cubicBezTo>
                <a:cubicBezTo>
                  <a:pt x="20400" y="4563"/>
                  <a:pt x="15829" y="0"/>
                  <a:pt x="1019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89;p32"/>
          <p:cNvSpPr txBox="1">
            <a:spLocks/>
          </p:cNvSpPr>
          <p:nvPr/>
        </p:nvSpPr>
        <p:spPr>
          <a:xfrm>
            <a:off x="4572023" y="4296380"/>
            <a:ext cx="4668600" cy="69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Font typeface="Barlow"/>
              <a:buNone/>
              <a:defRPr sz="2800" b="0" i="0" u="none" strike="noStrike" cap="none">
                <a:solidFill>
                  <a:srgbClr val="F3FFBD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Font typeface="Barlow"/>
              <a:buNone/>
              <a:defRPr sz="2800" b="0" i="0" u="none" strike="noStrike" cap="none">
                <a:solidFill>
                  <a:srgbClr val="F3FFBD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Font typeface="Barlow"/>
              <a:buNone/>
              <a:defRPr sz="2800" b="0" i="0" u="none" strike="noStrike" cap="none">
                <a:solidFill>
                  <a:srgbClr val="F3FFBD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Font typeface="Barlow"/>
              <a:buNone/>
              <a:defRPr sz="2800" b="0" i="0" u="none" strike="noStrike" cap="none">
                <a:solidFill>
                  <a:srgbClr val="F3FFBD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Font typeface="Barlow"/>
              <a:buNone/>
              <a:defRPr sz="2800" b="0" i="0" u="none" strike="noStrike" cap="none">
                <a:solidFill>
                  <a:srgbClr val="F3FFBD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Font typeface="Barlow"/>
              <a:buNone/>
              <a:defRPr sz="2800" b="0" i="0" u="none" strike="noStrike" cap="none">
                <a:solidFill>
                  <a:srgbClr val="F3FFBD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Font typeface="Barlow"/>
              <a:buNone/>
              <a:defRPr sz="2800" b="0" i="0" u="none" strike="noStrike" cap="none">
                <a:solidFill>
                  <a:srgbClr val="F3FFBD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Font typeface="Barlow"/>
              <a:buNone/>
              <a:defRPr sz="2800" b="0" i="0" u="none" strike="noStrike" cap="none">
                <a:solidFill>
                  <a:srgbClr val="F3FFBD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Port of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Saranda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March,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50" y="3823892"/>
            <a:ext cx="2115918" cy="15083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"/>
          <p:cNvSpPr txBox="1">
            <a:spLocks noGrp="1"/>
          </p:cNvSpPr>
          <p:nvPr>
            <p:ph type="title"/>
          </p:nvPr>
        </p:nvSpPr>
        <p:spPr>
          <a:xfrm>
            <a:off x="446048" y="237361"/>
            <a:ext cx="8419397" cy="11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DISEMBARKATION PROCESS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14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Barlow" panose="00000500000000000000" pitchFamily="2" charset="0"/>
              </a:rPr>
              <a:t>aims to reduce the processing time to a minimum and maximizing this final experience for the passenger</a:t>
            </a:r>
            <a:endParaRPr sz="1400" dirty="0">
              <a:solidFill>
                <a:schemeClr val="tx1">
                  <a:lumMod val="50000"/>
                </a:schemeClr>
              </a:solidFill>
              <a:latin typeface="Barlow" panose="00000500000000000000" pitchFamily="2" charset="0"/>
            </a:endParaRPr>
          </a:p>
        </p:txBody>
      </p:sp>
      <p:sp>
        <p:nvSpPr>
          <p:cNvPr id="540" name="Google Shape;540;p46"/>
          <p:cNvSpPr txBox="1"/>
          <p:nvPr/>
        </p:nvSpPr>
        <p:spPr>
          <a:xfrm>
            <a:off x="725925" y="1533125"/>
            <a:ext cx="21288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Boarding corridors</a:t>
            </a:r>
            <a:endParaRPr sz="1800" b="1" dirty="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9" name="Google Shape;549;p46"/>
          <p:cNvSpPr txBox="1"/>
          <p:nvPr/>
        </p:nvSpPr>
        <p:spPr>
          <a:xfrm>
            <a:off x="712975" y="3128625"/>
            <a:ext cx="21927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Customs areas</a:t>
            </a:r>
            <a:endParaRPr sz="1800" b="1" dirty="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0" name="Google Shape;570;p46"/>
          <p:cNvSpPr txBox="1"/>
          <p:nvPr/>
        </p:nvSpPr>
        <p:spPr>
          <a:xfrm>
            <a:off x="3230353" y="1667870"/>
            <a:ext cx="25605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/>
              <a:t>Customs, immigration, quarantine, and police</a:t>
            </a:r>
            <a:endParaRPr sz="1800" b="1" dirty="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9" name="Google Shape;579;p46"/>
          <p:cNvSpPr txBox="1">
            <a:spLocks noGrp="1"/>
          </p:cNvSpPr>
          <p:nvPr>
            <p:ph type="title" idx="4294967295"/>
          </p:nvPr>
        </p:nvSpPr>
        <p:spPr>
          <a:xfrm>
            <a:off x="6237000" y="2126450"/>
            <a:ext cx="3924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</a:rPr>
              <a:t>01</a:t>
            </a:r>
            <a:endParaRPr sz="1800" dirty="0">
              <a:solidFill>
                <a:schemeClr val="lt2"/>
              </a:solidFill>
            </a:endParaRPr>
          </a:p>
        </p:txBody>
      </p:sp>
      <p:sp>
        <p:nvSpPr>
          <p:cNvPr id="602" name="Google Shape;602;p46"/>
          <p:cNvSpPr txBox="1"/>
          <p:nvPr/>
        </p:nvSpPr>
        <p:spPr>
          <a:xfrm>
            <a:off x="5926850" y="1541900"/>
            <a:ext cx="21927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/>
              <a:t>Baggage lay down</a:t>
            </a:r>
            <a:endParaRPr sz="1800" b="1" dirty="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3" name="Google Shape;603;p46"/>
          <p:cNvSpPr txBox="1"/>
          <p:nvPr/>
        </p:nvSpPr>
        <p:spPr>
          <a:xfrm>
            <a:off x="5926850" y="3658388"/>
            <a:ext cx="21927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/>
              <a:t>Meeting spaces</a:t>
            </a:r>
            <a:endParaRPr sz="1800" b="1" dirty="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7" name="Google Shape;607;p46"/>
          <p:cNvSpPr txBox="1">
            <a:spLocks noGrp="1"/>
          </p:cNvSpPr>
          <p:nvPr>
            <p:ph type="title" idx="4294967295"/>
          </p:nvPr>
        </p:nvSpPr>
        <p:spPr>
          <a:xfrm>
            <a:off x="6236313" y="3149750"/>
            <a:ext cx="3924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</a:rPr>
              <a:t>3</a:t>
            </a:r>
            <a:endParaRPr sz="1800" dirty="0">
              <a:solidFill>
                <a:schemeClr val="l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2" y="1970506"/>
            <a:ext cx="1865380" cy="1100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8"/>
          <a:stretch/>
        </p:blipFill>
        <p:spPr>
          <a:xfrm>
            <a:off x="796786" y="3492943"/>
            <a:ext cx="1365507" cy="1429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53" y="2126450"/>
            <a:ext cx="2586480" cy="2586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86" y="1458006"/>
            <a:ext cx="2539682" cy="2539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14" y="3774837"/>
            <a:ext cx="1267971" cy="12679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4"/>
          <p:cNvSpPr/>
          <p:nvPr/>
        </p:nvSpPr>
        <p:spPr>
          <a:xfrm>
            <a:off x="4001925" y="2432150"/>
            <a:ext cx="1137000" cy="113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54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NEEDS…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0" name="Google Shape;800;p54"/>
          <p:cNvSpPr/>
          <p:nvPr/>
        </p:nvSpPr>
        <p:spPr>
          <a:xfrm>
            <a:off x="6583825" y="2602850"/>
            <a:ext cx="1123500" cy="112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01" name="Google Shape;801;p54"/>
          <p:cNvSpPr txBox="1"/>
          <p:nvPr/>
        </p:nvSpPr>
        <p:spPr>
          <a:xfrm>
            <a:off x="3694100" y="2695050"/>
            <a:ext cx="17760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CRUISE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TERMINAL</a:t>
            </a:r>
            <a:endParaRPr sz="1600" b="1" dirty="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03" name="Google Shape;803;p54"/>
          <p:cNvSpPr txBox="1"/>
          <p:nvPr/>
        </p:nvSpPr>
        <p:spPr>
          <a:xfrm>
            <a:off x="1150875" y="3613120"/>
            <a:ext cx="1776000" cy="12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4" name="Google Shape;804;p54"/>
          <p:cNvSpPr/>
          <p:nvPr/>
        </p:nvSpPr>
        <p:spPr>
          <a:xfrm>
            <a:off x="1483875" y="2695050"/>
            <a:ext cx="1137000" cy="113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54"/>
          <p:cNvSpPr txBox="1"/>
          <p:nvPr/>
        </p:nvSpPr>
        <p:spPr>
          <a:xfrm>
            <a:off x="1497375" y="2766800"/>
            <a:ext cx="11100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THE BUILDING </a:t>
            </a:r>
            <a:endParaRPr sz="1200" b="1" dirty="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7" name="Google Shape;807;p54"/>
          <p:cNvSpPr txBox="1"/>
          <p:nvPr/>
        </p:nvSpPr>
        <p:spPr>
          <a:xfrm>
            <a:off x="6257575" y="3907862"/>
            <a:ext cx="17760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9" name="Google Shape;809;p54"/>
          <p:cNvSpPr txBox="1"/>
          <p:nvPr/>
        </p:nvSpPr>
        <p:spPr>
          <a:xfrm>
            <a:off x="1150875" y="2013467"/>
            <a:ext cx="1776000" cy="56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Gover</a:t>
            </a: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</a:t>
            </a: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ment or EU funds for the new building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1" name="Google Shape;811;p54"/>
          <p:cNvSpPr txBox="1"/>
          <p:nvPr/>
        </p:nvSpPr>
        <p:spPr>
          <a:xfrm>
            <a:off x="5884479" y="2096106"/>
            <a:ext cx="2403205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Human Capital to provide better and more  productive services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2" name="Google Shape;812;p54"/>
          <p:cNvSpPr txBox="1"/>
          <p:nvPr/>
        </p:nvSpPr>
        <p:spPr>
          <a:xfrm>
            <a:off x="6590575" y="2718398"/>
            <a:ext cx="11100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HUMAN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CAPITAL</a:t>
            </a:r>
            <a:endParaRPr sz="1200" b="1" dirty="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13" name="Google Shape;813;p54"/>
          <p:cNvCxnSpPr/>
          <p:nvPr/>
        </p:nvCxnSpPr>
        <p:spPr>
          <a:xfrm rot="10800000">
            <a:off x="3104925" y="3004350"/>
            <a:ext cx="8970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14" name="Google Shape;814;p54"/>
          <p:cNvCxnSpPr/>
          <p:nvPr/>
        </p:nvCxnSpPr>
        <p:spPr>
          <a:xfrm rot="10800000">
            <a:off x="5138925" y="3011575"/>
            <a:ext cx="8970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9"/>
          <a:stretch/>
        </p:blipFill>
        <p:spPr>
          <a:xfrm>
            <a:off x="3256371" y="2998362"/>
            <a:ext cx="2730629" cy="1902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7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HUMAN CAPITAL IN THE CRUISE TERMINAL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3" name="Google Shape;613;p47"/>
          <p:cNvSpPr/>
          <p:nvPr/>
        </p:nvSpPr>
        <p:spPr>
          <a:xfrm>
            <a:off x="1938725" y="1677050"/>
            <a:ext cx="1015200" cy="50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4" name="Google Shape;614;p47"/>
          <p:cNvCxnSpPr/>
          <p:nvPr/>
        </p:nvCxnSpPr>
        <p:spPr>
          <a:xfrm rot="10800000">
            <a:off x="2953975" y="1931450"/>
            <a:ext cx="42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615" name="Google Shape;615;p47"/>
          <p:cNvSpPr txBox="1">
            <a:spLocks noGrp="1"/>
          </p:cNvSpPr>
          <p:nvPr>
            <p:ph type="subTitle" idx="4294967295"/>
          </p:nvPr>
        </p:nvSpPr>
        <p:spPr>
          <a:xfrm>
            <a:off x="3826375" y="1514975"/>
            <a:ext cx="33789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BETTER SERVICES</a:t>
            </a:r>
            <a:endParaRPr sz="1800" b="1" dirty="0"/>
          </a:p>
        </p:txBody>
      </p:sp>
      <p:sp>
        <p:nvSpPr>
          <p:cNvPr id="616" name="Google Shape;616;p47"/>
          <p:cNvSpPr txBox="1">
            <a:spLocks noGrp="1"/>
          </p:cNvSpPr>
          <p:nvPr>
            <p:ph type="subTitle" idx="4294967295"/>
          </p:nvPr>
        </p:nvSpPr>
        <p:spPr>
          <a:xfrm>
            <a:off x="3826375" y="1841994"/>
            <a:ext cx="3378900" cy="5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Trained people offer better service for the passengers</a:t>
            </a:r>
            <a:endParaRPr dirty="0"/>
          </a:p>
        </p:txBody>
      </p:sp>
      <p:sp>
        <p:nvSpPr>
          <p:cNvPr id="617" name="Google Shape;617;p47"/>
          <p:cNvSpPr/>
          <p:nvPr/>
        </p:nvSpPr>
        <p:spPr>
          <a:xfrm>
            <a:off x="1938725" y="2722150"/>
            <a:ext cx="1015200" cy="5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8" name="Google Shape;618;p47"/>
          <p:cNvCxnSpPr/>
          <p:nvPr/>
        </p:nvCxnSpPr>
        <p:spPr>
          <a:xfrm rot="10800000">
            <a:off x="2953975" y="2976550"/>
            <a:ext cx="427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619" name="Google Shape;619;p47"/>
          <p:cNvSpPr/>
          <p:nvPr/>
        </p:nvSpPr>
        <p:spPr>
          <a:xfrm>
            <a:off x="1938725" y="3767250"/>
            <a:ext cx="1015200" cy="5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0" name="Google Shape;620;p47"/>
          <p:cNvCxnSpPr/>
          <p:nvPr/>
        </p:nvCxnSpPr>
        <p:spPr>
          <a:xfrm rot="10800000">
            <a:off x="2953975" y="4021650"/>
            <a:ext cx="427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621" name="Google Shape;621;p47"/>
          <p:cNvSpPr txBox="1">
            <a:spLocks noGrp="1"/>
          </p:cNvSpPr>
          <p:nvPr>
            <p:ph type="subTitle" idx="4294967295"/>
          </p:nvPr>
        </p:nvSpPr>
        <p:spPr>
          <a:xfrm>
            <a:off x="3826375" y="2560075"/>
            <a:ext cx="33789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/>
                </a:solidFill>
              </a:rPr>
              <a:t>BETTER REVIEWS</a:t>
            </a:r>
            <a:endParaRPr sz="1800" b="1" dirty="0">
              <a:solidFill>
                <a:schemeClr val="accent4"/>
              </a:solidFill>
            </a:endParaRPr>
          </a:p>
        </p:txBody>
      </p:sp>
      <p:sp>
        <p:nvSpPr>
          <p:cNvPr id="622" name="Google Shape;622;p47"/>
          <p:cNvSpPr txBox="1">
            <a:spLocks noGrp="1"/>
          </p:cNvSpPr>
          <p:nvPr>
            <p:ph type="subTitle" idx="4294967295"/>
          </p:nvPr>
        </p:nvSpPr>
        <p:spPr>
          <a:xfrm>
            <a:off x="3826375" y="2884225"/>
            <a:ext cx="3378900" cy="7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 requirements and conditions of the passengers will be met, our port and our city, will have high rates</a:t>
            </a:r>
            <a:endParaRPr dirty="0"/>
          </a:p>
        </p:txBody>
      </p:sp>
      <p:sp>
        <p:nvSpPr>
          <p:cNvPr id="623" name="Google Shape;623;p47"/>
          <p:cNvSpPr txBox="1">
            <a:spLocks noGrp="1"/>
          </p:cNvSpPr>
          <p:nvPr>
            <p:ph type="subTitle" idx="4294967295"/>
          </p:nvPr>
        </p:nvSpPr>
        <p:spPr>
          <a:xfrm>
            <a:off x="3826375" y="3774298"/>
            <a:ext cx="33789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</a:rPr>
              <a:t>FASTER SERVICES</a:t>
            </a:r>
            <a:endParaRPr sz="1800" b="1" dirty="0">
              <a:solidFill>
                <a:schemeClr val="accent1"/>
              </a:solidFill>
            </a:endParaRPr>
          </a:p>
        </p:txBody>
      </p:sp>
      <p:sp>
        <p:nvSpPr>
          <p:cNvPr id="624" name="Google Shape;624;p47"/>
          <p:cNvSpPr txBox="1">
            <a:spLocks noGrp="1"/>
          </p:cNvSpPr>
          <p:nvPr>
            <p:ph type="subTitle" idx="4294967295"/>
          </p:nvPr>
        </p:nvSpPr>
        <p:spPr>
          <a:xfrm>
            <a:off x="3826375" y="4080898"/>
            <a:ext cx="3378900" cy="691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portual services will be faster , if we have human capital for all the facilities that cruise terminal offers </a:t>
            </a:r>
            <a:endParaRPr dirty="0"/>
          </a:p>
        </p:txBody>
      </p:sp>
      <p:sp>
        <p:nvSpPr>
          <p:cNvPr id="625" name="Google Shape;625;p47"/>
          <p:cNvSpPr txBox="1">
            <a:spLocks noGrp="1"/>
          </p:cNvSpPr>
          <p:nvPr>
            <p:ph type="title" idx="4294967295"/>
          </p:nvPr>
        </p:nvSpPr>
        <p:spPr>
          <a:xfrm>
            <a:off x="2092825" y="1677050"/>
            <a:ext cx="7563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01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26" name="Google Shape;626;p47"/>
          <p:cNvSpPr txBox="1">
            <a:spLocks noGrp="1"/>
          </p:cNvSpPr>
          <p:nvPr>
            <p:ph type="title" idx="4294967295"/>
          </p:nvPr>
        </p:nvSpPr>
        <p:spPr>
          <a:xfrm>
            <a:off x="2092825" y="2728900"/>
            <a:ext cx="7563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02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27" name="Google Shape;627;p47"/>
          <p:cNvSpPr txBox="1">
            <a:spLocks noGrp="1"/>
          </p:cNvSpPr>
          <p:nvPr>
            <p:ph type="title" idx="4294967295"/>
          </p:nvPr>
        </p:nvSpPr>
        <p:spPr>
          <a:xfrm>
            <a:off x="2092825" y="3767250"/>
            <a:ext cx="7563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03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8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SERVICES WHERE 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HUMEN CAPITAL IS IMPORTANT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" name="Google Shape;645;p48"/>
          <p:cNvSpPr txBox="1">
            <a:spLocks noGrp="1"/>
          </p:cNvSpPr>
          <p:nvPr>
            <p:ph type="subTitle" idx="4294967295"/>
          </p:nvPr>
        </p:nvSpPr>
        <p:spPr>
          <a:xfrm>
            <a:off x="483514" y="1586800"/>
            <a:ext cx="19917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The Gangway</a:t>
            </a:r>
            <a:endParaRPr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263913" y="2007524"/>
            <a:ext cx="2055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666666"/>
                </a:solidFill>
                <a:latin typeface="Oxygen"/>
              </a:rPr>
              <a:t>The </a:t>
            </a:r>
            <a:r>
              <a:rPr lang="en-US" b="1" dirty="0">
                <a:solidFill>
                  <a:srgbClr val="666666"/>
                </a:solidFill>
                <a:latin typeface="Oxygen"/>
              </a:rPr>
              <a:t>gangway</a:t>
            </a:r>
            <a:r>
              <a:rPr lang="en-US" dirty="0">
                <a:solidFill>
                  <a:srgbClr val="666666"/>
                </a:solidFill>
                <a:latin typeface="Oxygen"/>
              </a:rPr>
              <a:t> (also known as seaport passenger boarding bridge) is the means of getting on and off a ship. In general shipping terms, it refers to a walkway or bridge connecting the vessel to 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05" y="1360449"/>
            <a:ext cx="6897634" cy="356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60"/>
          <p:cNvSpPr txBox="1">
            <a:spLocks noGrp="1"/>
          </p:cNvSpPr>
          <p:nvPr>
            <p:ph type="subTitle" idx="1"/>
          </p:nvPr>
        </p:nvSpPr>
        <p:spPr>
          <a:xfrm>
            <a:off x="1751700" y="535775"/>
            <a:ext cx="56406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onclusions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970" name="Google Shape;970;p60"/>
          <p:cNvSpPr txBox="1">
            <a:spLocks noGrp="1"/>
          </p:cNvSpPr>
          <p:nvPr>
            <p:ph type="subTitle" idx="3"/>
          </p:nvPr>
        </p:nvSpPr>
        <p:spPr>
          <a:xfrm>
            <a:off x="847493" y="1991350"/>
            <a:ext cx="7605131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sz="1400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Need to take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neccesary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measures to have trained, qualified, specialized staff  for providing specific services</a:t>
            </a:r>
            <a:endParaRPr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72" name="Google Shape;972;p60"/>
          <p:cNvSpPr txBox="1">
            <a:spLocks noGrp="1"/>
          </p:cNvSpPr>
          <p:nvPr>
            <p:ph type="subTitle" idx="5"/>
          </p:nvPr>
        </p:nvSpPr>
        <p:spPr>
          <a:xfrm>
            <a:off x="1115122" y="3446925"/>
            <a:ext cx="70104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Potential collaboration with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Centre of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Exellence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of Maritime Affairs</a:t>
            </a:r>
            <a:endParaRPr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2049">
            <a:off x="6426461" y="3626358"/>
            <a:ext cx="2814120" cy="14070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3"/>
          <p:cNvSpPr/>
          <p:nvPr/>
        </p:nvSpPr>
        <p:spPr>
          <a:xfrm>
            <a:off x="0" y="1139273"/>
            <a:ext cx="9143697" cy="1445438"/>
          </a:xfrm>
          <a:custGeom>
            <a:avLst/>
            <a:gdLst/>
            <a:ahLst/>
            <a:cxnLst/>
            <a:rect l="l" t="t" r="r" b="b"/>
            <a:pathLst>
              <a:path w="285317" h="45103" extrusionOk="0">
                <a:moveTo>
                  <a:pt x="88676" y="0"/>
                </a:moveTo>
                <a:cubicBezTo>
                  <a:pt x="77789" y="0"/>
                  <a:pt x="68270" y="5866"/>
                  <a:pt x="63089" y="14608"/>
                </a:cubicBezTo>
                <a:cubicBezTo>
                  <a:pt x="60966" y="13627"/>
                  <a:pt x="58593" y="13079"/>
                  <a:pt x="56105" y="13079"/>
                </a:cubicBezTo>
                <a:cubicBezTo>
                  <a:pt x="49987" y="13079"/>
                  <a:pt x="44623" y="16389"/>
                  <a:pt x="41747" y="21342"/>
                </a:cubicBezTo>
                <a:cubicBezTo>
                  <a:pt x="40081" y="20178"/>
                  <a:pt x="38073" y="19493"/>
                  <a:pt x="35904" y="19493"/>
                </a:cubicBezTo>
                <a:cubicBezTo>
                  <a:pt x="33120" y="19493"/>
                  <a:pt x="30586" y="20611"/>
                  <a:pt x="28760" y="22414"/>
                </a:cubicBezTo>
                <a:cubicBezTo>
                  <a:pt x="25701" y="13330"/>
                  <a:pt x="17119" y="6779"/>
                  <a:pt x="6985" y="6779"/>
                </a:cubicBezTo>
                <a:cubicBezTo>
                  <a:pt x="4542" y="6779"/>
                  <a:pt x="2214" y="7167"/>
                  <a:pt x="0" y="7875"/>
                </a:cubicBezTo>
                <a:lnTo>
                  <a:pt x="0" y="45103"/>
                </a:lnTo>
                <a:lnTo>
                  <a:pt x="285316" y="45103"/>
                </a:lnTo>
                <a:lnTo>
                  <a:pt x="285316" y="2944"/>
                </a:lnTo>
                <a:cubicBezTo>
                  <a:pt x="281231" y="4976"/>
                  <a:pt x="277670" y="7898"/>
                  <a:pt x="274885" y="11481"/>
                </a:cubicBezTo>
                <a:cubicBezTo>
                  <a:pt x="271735" y="9632"/>
                  <a:pt x="268083" y="8559"/>
                  <a:pt x="264157" y="8559"/>
                </a:cubicBezTo>
                <a:cubicBezTo>
                  <a:pt x="255301" y="8559"/>
                  <a:pt x="247746" y="13992"/>
                  <a:pt x="244573" y="21684"/>
                </a:cubicBezTo>
                <a:cubicBezTo>
                  <a:pt x="242565" y="19744"/>
                  <a:pt x="239825" y="18557"/>
                  <a:pt x="236813" y="18557"/>
                </a:cubicBezTo>
                <a:cubicBezTo>
                  <a:pt x="234667" y="18557"/>
                  <a:pt x="232658" y="19150"/>
                  <a:pt x="230969" y="20200"/>
                </a:cubicBezTo>
                <a:cubicBezTo>
                  <a:pt x="227956" y="15909"/>
                  <a:pt x="222958" y="13079"/>
                  <a:pt x="217320" y="13079"/>
                </a:cubicBezTo>
                <a:cubicBezTo>
                  <a:pt x="214535" y="13079"/>
                  <a:pt x="211910" y="13764"/>
                  <a:pt x="209605" y="14973"/>
                </a:cubicBezTo>
                <a:cubicBezTo>
                  <a:pt x="204469" y="6026"/>
                  <a:pt x="194837" y="0"/>
                  <a:pt x="183789" y="0"/>
                </a:cubicBezTo>
                <a:cubicBezTo>
                  <a:pt x="172308" y="0"/>
                  <a:pt x="162334" y="6528"/>
                  <a:pt x="157380" y="16069"/>
                </a:cubicBezTo>
                <a:cubicBezTo>
                  <a:pt x="154687" y="14197"/>
                  <a:pt x="151423" y="13079"/>
                  <a:pt x="147885" y="13079"/>
                </a:cubicBezTo>
                <a:cubicBezTo>
                  <a:pt x="145466" y="13079"/>
                  <a:pt x="143160" y="13604"/>
                  <a:pt x="141060" y="14540"/>
                </a:cubicBezTo>
                <a:cubicBezTo>
                  <a:pt x="136792" y="9564"/>
                  <a:pt x="130469" y="6437"/>
                  <a:pt x="123394" y="6437"/>
                </a:cubicBezTo>
                <a:cubicBezTo>
                  <a:pt x="118806" y="6437"/>
                  <a:pt x="114537" y="7738"/>
                  <a:pt x="110931" y="10043"/>
                </a:cubicBezTo>
                <a:cubicBezTo>
                  <a:pt x="105499" y="3880"/>
                  <a:pt x="97555" y="0"/>
                  <a:pt x="886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53"/>
          <p:cNvGrpSpPr/>
          <p:nvPr/>
        </p:nvGrpSpPr>
        <p:grpSpPr>
          <a:xfrm>
            <a:off x="2580402" y="1294993"/>
            <a:ext cx="3794871" cy="981420"/>
            <a:chOff x="2511293" y="1515378"/>
            <a:chExt cx="4121276" cy="1065834"/>
          </a:xfrm>
        </p:grpSpPr>
        <p:sp>
          <p:nvSpPr>
            <p:cNvPr id="744" name="Google Shape;744;p53"/>
            <p:cNvSpPr/>
            <p:nvPr/>
          </p:nvSpPr>
          <p:spPr>
            <a:xfrm>
              <a:off x="2511293" y="2189103"/>
              <a:ext cx="4121276" cy="391396"/>
            </a:xfrm>
            <a:custGeom>
              <a:avLst/>
              <a:gdLst/>
              <a:ahLst/>
              <a:cxnLst/>
              <a:rect l="l" t="t" r="r" b="b"/>
              <a:pathLst>
                <a:path w="128599" h="12213" extrusionOk="0">
                  <a:moveTo>
                    <a:pt x="0" y="1"/>
                  </a:moveTo>
                  <a:cubicBezTo>
                    <a:pt x="0" y="1"/>
                    <a:pt x="8674" y="5730"/>
                    <a:pt x="10934" y="12212"/>
                  </a:cubicBezTo>
                  <a:cubicBezTo>
                    <a:pt x="28167" y="12098"/>
                    <a:pt x="46016" y="12030"/>
                    <a:pt x="64299" y="12030"/>
                  </a:cubicBezTo>
                  <a:cubicBezTo>
                    <a:pt x="81966" y="12030"/>
                    <a:pt x="99245" y="12075"/>
                    <a:pt x="115930" y="12189"/>
                  </a:cubicBezTo>
                  <a:cubicBezTo>
                    <a:pt x="120792" y="9633"/>
                    <a:pt x="126841" y="5456"/>
                    <a:pt x="128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3"/>
            <p:cNvSpPr/>
            <p:nvPr/>
          </p:nvSpPr>
          <p:spPr>
            <a:xfrm>
              <a:off x="2511293" y="2189103"/>
              <a:ext cx="4121276" cy="88547"/>
            </a:xfrm>
            <a:custGeom>
              <a:avLst/>
              <a:gdLst/>
              <a:ahLst/>
              <a:cxnLst/>
              <a:rect l="l" t="t" r="r" b="b"/>
              <a:pathLst>
                <a:path w="128599" h="2763" extrusionOk="0">
                  <a:moveTo>
                    <a:pt x="0" y="1"/>
                  </a:moveTo>
                  <a:cubicBezTo>
                    <a:pt x="0" y="1"/>
                    <a:pt x="1598" y="1051"/>
                    <a:pt x="3584" y="2762"/>
                  </a:cubicBezTo>
                  <a:lnTo>
                    <a:pt x="127297" y="2762"/>
                  </a:lnTo>
                  <a:cubicBezTo>
                    <a:pt x="127845" y="1872"/>
                    <a:pt x="128278" y="959"/>
                    <a:pt x="128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6226683" y="2432705"/>
              <a:ext cx="224589" cy="148508"/>
            </a:xfrm>
            <a:custGeom>
              <a:avLst/>
              <a:gdLst/>
              <a:ahLst/>
              <a:cxnLst/>
              <a:rect l="l" t="t" r="r" b="b"/>
              <a:pathLst>
                <a:path w="7008" h="4634" extrusionOk="0">
                  <a:moveTo>
                    <a:pt x="7007" y="0"/>
                  </a:moveTo>
                  <a:cubicBezTo>
                    <a:pt x="4793" y="1849"/>
                    <a:pt x="2260" y="3401"/>
                    <a:pt x="0" y="4588"/>
                  </a:cubicBezTo>
                  <a:cubicBezTo>
                    <a:pt x="1940" y="4611"/>
                    <a:pt x="3880" y="4634"/>
                    <a:pt x="5820" y="4634"/>
                  </a:cubicBezTo>
                  <a:cubicBezTo>
                    <a:pt x="5569" y="2055"/>
                    <a:pt x="6870" y="206"/>
                    <a:pt x="70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2923855" y="1687287"/>
              <a:ext cx="2719743" cy="501832"/>
            </a:xfrm>
            <a:custGeom>
              <a:avLst/>
              <a:gdLst/>
              <a:ahLst/>
              <a:cxnLst/>
              <a:rect l="l" t="t" r="r" b="b"/>
              <a:pathLst>
                <a:path w="84866" h="15659" extrusionOk="0">
                  <a:moveTo>
                    <a:pt x="18809" y="1"/>
                  </a:moveTo>
                  <a:lnTo>
                    <a:pt x="1" y="15659"/>
                  </a:lnTo>
                  <a:lnTo>
                    <a:pt x="84865" y="15659"/>
                  </a:lnTo>
                  <a:lnTo>
                    <a:pt x="709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3"/>
            <p:cNvSpPr/>
            <p:nvPr/>
          </p:nvSpPr>
          <p:spPr>
            <a:xfrm>
              <a:off x="5327625" y="1835063"/>
              <a:ext cx="399440" cy="237023"/>
            </a:xfrm>
            <a:custGeom>
              <a:avLst/>
              <a:gdLst/>
              <a:ahLst/>
              <a:cxnLst/>
              <a:rect l="l" t="t" r="r" b="b"/>
              <a:pathLst>
                <a:path w="12464" h="7396" extrusionOk="0">
                  <a:moveTo>
                    <a:pt x="1" y="0"/>
                  </a:moveTo>
                  <a:lnTo>
                    <a:pt x="6597" y="7396"/>
                  </a:lnTo>
                  <a:lnTo>
                    <a:pt x="12463" y="7396"/>
                  </a:lnTo>
                  <a:lnTo>
                    <a:pt x="12463" y="1895"/>
                  </a:lnTo>
                  <a:cubicBezTo>
                    <a:pt x="12463" y="845"/>
                    <a:pt x="11619" y="0"/>
                    <a:pt x="1056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3"/>
            <p:cNvSpPr/>
            <p:nvPr/>
          </p:nvSpPr>
          <p:spPr>
            <a:xfrm>
              <a:off x="5014543" y="1515378"/>
              <a:ext cx="261187" cy="171935"/>
            </a:xfrm>
            <a:custGeom>
              <a:avLst/>
              <a:gdLst/>
              <a:ahLst/>
              <a:cxnLst/>
              <a:rect l="l" t="t" r="r" b="b"/>
              <a:pathLst>
                <a:path w="8150" h="5365" extrusionOk="0">
                  <a:moveTo>
                    <a:pt x="4337" y="1"/>
                  </a:moveTo>
                  <a:lnTo>
                    <a:pt x="0" y="5365"/>
                  </a:lnTo>
                  <a:lnTo>
                    <a:pt x="5684" y="5365"/>
                  </a:lnTo>
                  <a:lnTo>
                    <a:pt x="8149" y="1"/>
                  </a:ln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5059891" y="1571720"/>
              <a:ext cx="190234" cy="59256"/>
            </a:xfrm>
            <a:custGeom>
              <a:avLst/>
              <a:gdLst/>
              <a:ahLst/>
              <a:cxnLst/>
              <a:rect l="l" t="t" r="r" b="b"/>
              <a:pathLst>
                <a:path w="5936" h="1849" extrusionOk="0">
                  <a:moveTo>
                    <a:pt x="1507" y="0"/>
                  </a:moveTo>
                  <a:lnTo>
                    <a:pt x="1" y="1849"/>
                  </a:lnTo>
                  <a:lnTo>
                    <a:pt x="5068" y="1849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5840434" y="2030367"/>
              <a:ext cx="317495" cy="41726"/>
            </a:xfrm>
            <a:custGeom>
              <a:avLst/>
              <a:gdLst/>
              <a:ahLst/>
              <a:cxnLst/>
              <a:rect l="l" t="t" r="r" b="b"/>
              <a:pathLst>
                <a:path w="9907" h="1302" extrusionOk="0">
                  <a:moveTo>
                    <a:pt x="708" y="1"/>
                  </a:moveTo>
                  <a:cubicBezTo>
                    <a:pt x="320" y="1"/>
                    <a:pt x="0" y="320"/>
                    <a:pt x="0" y="708"/>
                  </a:cubicBezTo>
                  <a:lnTo>
                    <a:pt x="0" y="1302"/>
                  </a:lnTo>
                  <a:lnTo>
                    <a:pt x="9906" y="1302"/>
                  </a:lnTo>
                  <a:lnTo>
                    <a:pt x="9906" y="708"/>
                  </a:lnTo>
                  <a:cubicBezTo>
                    <a:pt x="9906" y="320"/>
                    <a:pt x="9587" y="1"/>
                    <a:pt x="9199" y="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2691983" y="1670461"/>
              <a:ext cx="51212" cy="518657"/>
            </a:xfrm>
            <a:custGeom>
              <a:avLst/>
              <a:gdLst/>
              <a:ahLst/>
              <a:cxnLst/>
              <a:rect l="l" t="t" r="r" b="b"/>
              <a:pathLst>
                <a:path w="1598" h="16184" extrusionOk="0">
                  <a:moveTo>
                    <a:pt x="388" y="1"/>
                  </a:moveTo>
                  <a:lnTo>
                    <a:pt x="0" y="16184"/>
                  </a:lnTo>
                  <a:lnTo>
                    <a:pt x="1598" y="16184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6400771" y="1670461"/>
              <a:ext cx="51244" cy="518657"/>
            </a:xfrm>
            <a:custGeom>
              <a:avLst/>
              <a:gdLst/>
              <a:ahLst/>
              <a:cxnLst/>
              <a:rect l="l" t="t" r="r" b="b"/>
              <a:pathLst>
                <a:path w="1599" h="16184" extrusionOk="0">
                  <a:moveTo>
                    <a:pt x="388" y="1"/>
                  </a:moveTo>
                  <a:lnTo>
                    <a:pt x="0" y="16184"/>
                  </a:lnTo>
                  <a:lnTo>
                    <a:pt x="1598" y="16184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3"/>
            <p:cNvSpPr/>
            <p:nvPr/>
          </p:nvSpPr>
          <p:spPr>
            <a:xfrm>
              <a:off x="3942871" y="1515378"/>
              <a:ext cx="919507" cy="171935"/>
            </a:xfrm>
            <a:custGeom>
              <a:avLst/>
              <a:gdLst/>
              <a:ahLst/>
              <a:cxnLst/>
              <a:rect l="l" t="t" r="r" b="b"/>
              <a:pathLst>
                <a:path w="28692" h="5365" extrusionOk="0">
                  <a:moveTo>
                    <a:pt x="1005" y="1"/>
                  </a:moveTo>
                  <a:cubicBezTo>
                    <a:pt x="457" y="1"/>
                    <a:pt x="0" y="457"/>
                    <a:pt x="0" y="1005"/>
                  </a:cubicBezTo>
                  <a:lnTo>
                    <a:pt x="0" y="5365"/>
                  </a:lnTo>
                  <a:lnTo>
                    <a:pt x="28692" y="5365"/>
                  </a:lnTo>
                  <a:cubicBezTo>
                    <a:pt x="22255" y="1849"/>
                    <a:pt x="15019" y="1"/>
                    <a:pt x="7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3"/>
            <p:cNvSpPr/>
            <p:nvPr/>
          </p:nvSpPr>
          <p:spPr>
            <a:xfrm>
              <a:off x="2965550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86" y="0"/>
                    <a:pt x="1" y="662"/>
                    <a:pt x="1" y="1507"/>
                  </a:cubicBezTo>
                  <a:cubicBezTo>
                    <a:pt x="1" y="2329"/>
                    <a:pt x="686" y="3013"/>
                    <a:pt x="1507" y="3013"/>
                  </a:cubicBezTo>
                  <a:cubicBezTo>
                    <a:pt x="2352" y="3013"/>
                    <a:pt x="3014" y="2329"/>
                    <a:pt x="3014" y="1507"/>
                  </a:cubicBezTo>
                  <a:cubicBezTo>
                    <a:pt x="3014" y="662"/>
                    <a:pt x="2352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2983112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1" y="457"/>
                    <a:pt x="1" y="982"/>
                  </a:cubicBezTo>
                  <a:cubicBezTo>
                    <a:pt x="1" y="1507"/>
                    <a:pt x="434" y="1940"/>
                    <a:pt x="959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3189409" y="2336879"/>
              <a:ext cx="97328" cy="96591"/>
            </a:xfrm>
            <a:custGeom>
              <a:avLst/>
              <a:gdLst/>
              <a:ahLst/>
              <a:cxnLst/>
              <a:rect l="l" t="t" r="r" b="b"/>
              <a:pathLst>
                <a:path w="3037" h="3014" extrusionOk="0">
                  <a:moveTo>
                    <a:pt x="1507" y="0"/>
                  </a:moveTo>
                  <a:cubicBezTo>
                    <a:pt x="685" y="0"/>
                    <a:pt x="0" y="662"/>
                    <a:pt x="0" y="1507"/>
                  </a:cubicBezTo>
                  <a:cubicBezTo>
                    <a:pt x="0" y="2329"/>
                    <a:pt x="685" y="3013"/>
                    <a:pt x="1507" y="3013"/>
                  </a:cubicBezTo>
                  <a:cubicBezTo>
                    <a:pt x="2351" y="3013"/>
                    <a:pt x="3036" y="2329"/>
                    <a:pt x="3036" y="1507"/>
                  </a:cubicBezTo>
                  <a:cubicBezTo>
                    <a:pt x="3036" y="662"/>
                    <a:pt x="2351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3206972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0" y="457"/>
                    <a:pt x="0" y="982"/>
                  </a:cubicBezTo>
                  <a:cubicBezTo>
                    <a:pt x="0" y="1507"/>
                    <a:pt x="434" y="1940"/>
                    <a:pt x="959" y="1940"/>
                  </a:cubicBezTo>
                  <a:cubicBezTo>
                    <a:pt x="1507" y="1940"/>
                    <a:pt x="1940" y="1507"/>
                    <a:pt x="1940" y="982"/>
                  </a:cubicBezTo>
                  <a:cubicBezTo>
                    <a:pt x="1940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3413973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63" y="0"/>
                    <a:pt x="1" y="662"/>
                    <a:pt x="1" y="1507"/>
                  </a:cubicBezTo>
                  <a:cubicBezTo>
                    <a:pt x="1" y="2329"/>
                    <a:pt x="663" y="3013"/>
                    <a:pt x="1507" y="3013"/>
                  </a:cubicBezTo>
                  <a:cubicBezTo>
                    <a:pt x="2329" y="3013"/>
                    <a:pt x="3014" y="2329"/>
                    <a:pt x="3014" y="1507"/>
                  </a:cubicBezTo>
                  <a:cubicBezTo>
                    <a:pt x="3014" y="662"/>
                    <a:pt x="2329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3"/>
            <p:cNvSpPr/>
            <p:nvPr/>
          </p:nvSpPr>
          <p:spPr>
            <a:xfrm>
              <a:off x="3430799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82" y="0"/>
                  </a:moveTo>
                  <a:cubicBezTo>
                    <a:pt x="434" y="0"/>
                    <a:pt x="1" y="457"/>
                    <a:pt x="1" y="982"/>
                  </a:cubicBezTo>
                  <a:cubicBezTo>
                    <a:pt x="1" y="1507"/>
                    <a:pt x="434" y="1940"/>
                    <a:pt x="982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3"/>
            <p:cNvSpPr/>
            <p:nvPr/>
          </p:nvSpPr>
          <p:spPr>
            <a:xfrm>
              <a:off x="3637832" y="2336879"/>
              <a:ext cx="97328" cy="96591"/>
            </a:xfrm>
            <a:custGeom>
              <a:avLst/>
              <a:gdLst/>
              <a:ahLst/>
              <a:cxnLst/>
              <a:rect l="l" t="t" r="r" b="b"/>
              <a:pathLst>
                <a:path w="3037" h="3014" extrusionOk="0">
                  <a:moveTo>
                    <a:pt x="1507" y="0"/>
                  </a:moveTo>
                  <a:cubicBezTo>
                    <a:pt x="685" y="0"/>
                    <a:pt x="0" y="662"/>
                    <a:pt x="0" y="1507"/>
                  </a:cubicBezTo>
                  <a:cubicBezTo>
                    <a:pt x="0" y="2329"/>
                    <a:pt x="685" y="3013"/>
                    <a:pt x="1507" y="3013"/>
                  </a:cubicBezTo>
                  <a:cubicBezTo>
                    <a:pt x="2351" y="3013"/>
                    <a:pt x="3036" y="2329"/>
                    <a:pt x="3036" y="1507"/>
                  </a:cubicBezTo>
                  <a:cubicBezTo>
                    <a:pt x="3036" y="662"/>
                    <a:pt x="2351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3655395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0" y="457"/>
                    <a:pt x="0" y="982"/>
                  </a:cubicBezTo>
                  <a:cubicBezTo>
                    <a:pt x="0" y="1507"/>
                    <a:pt x="434" y="1940"/>
                    <a:pt x="959" y="1940"/>
                  </a:cubicBezTo>
                  <a:cubicBezTo>
                    <a:pt x="1507" y="1940"/>
                    <a:pt x="1940" y="1507"/>
                    <a:pt x="1940" y="982"/>
                  </a:cubicBezTo>
                  <a:cubicBezTo>
                    <a:pt x="1940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3"/>
            <p:cNvSpPr/>
            <p:nvPr/>
          </p:nvSpPr>
          <p:spPr>
            <a:xfrm>
              <a:off x="3861660" y="2336879"/>
              <a:ext cx="97328" cy="96591"/>
            </a:xfrm>
            <a:custGeom>
              <a:avLst/>
              <a:gdLst/>
              <a:ahLst/>
              <a:cxnLst/>
              <a:rect l="l" t="t" r="r" b="b"/>
              <a:pathLst>
                <a:path w="3037" h="3014" extrusionOk="0">
                  <a:moveTo>
                    <a:pt x="1530" y="0"/>
                  </a:moveTo>
                  <a:cubicBezTo>
                    <a:pt x="686" y="0"/>
                    <a:pt x="1" y="662"/>
                    <a:pt x="1" y="1507"/>
                  </a:cubicBezTo>
                  <a:cubicBezTo>
                    <a:pt x="1" y="2329"/>
                    <a:pt x="686" y="3013"/>
                    <a:pt x="1530" y="3013"/>
                  </a:cubicBezTo>
                  <a:cubicBezTo>
                    <a:pt x="2352" y="3013"/>
                    <a:pt x="3037" y="2329"/>
                    <a:pt x="3037" y="1507"/>
                  </a:cubicBezTo>
                  <a:cubicBezTo>
                    <a:pt x="3037" y="662"/>
                    <a:pt x="2352" y="0"/>
                    <a:pt x="1530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3"/>
            <p:cNvSpPr/>
            <p:nvPr/>
          </p:nvSpPr>
          <p:spPr>
            <a:xfrm>
              <a:off x="3879222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82" y="0"/>
                  </a:moveTo>
                  <a:cubicBezTo>
                    <a:pt x="434" y="0"/>
                    <a:pt x="1" y="457"/>
                    <a:pt x="1" y="982"/>
                  </a:cubicBezTo>
                  <a:cubicBezTo>
                    <a:pt x="1" y="1507"/>
                    <a:pt x="434" y="1940"/>
                    <a:pt x="982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4086256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85" y="0"/>
                    <a:pt x="0" y="662"/>
                    <a:pt x="0" y="1507"/>
                  </a:cubicBezTo>
                  <a:cubicBezTo>
                    <a:pt x="0" y="2329"/>
                    <a:pt x="685" y="3013"/>
                    <a:pt x="1507" y="3013"/>
                  </a:cubicBezTo>
                  <a:cubicBezTo>
                    <a:pt x="2351" y="3013"/>
                    <a:pt x="3013" y="2329"/>
                    <a:pt x="3013" y="1507"/>
                  </a:cubicBezTo>
                  <a:cubicBezTo>
                    <a:pt x="3013" y="662"/>
                    <a:pt x="2351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4103787" y="2353705"/>
              <a:ext cx="62236" cy="62204"/>
            </a:xfrm>
            <a:custGeom>
              <a:avLst/>
              <a:gdLst/>
              <a:ahLst/>
              <a:cxnLst/>
              <a:rect l="l" t="t" r="r" b="b"/>
              <a:pathLst>
                <a:path w="1942" h="1941" extrusionOk="0">
                  <a:moveTo>
                    <a:pt x="960" y="0"/>
                  </a:moveTo>
                  <a:cubicBezTo>
                    <a:pt x="435" y="0"/>
                    <a:pt x="1" y="457"/>
                    <a:pt x="1" y="982"/>
                  </a:cubicBezTo>
                  <a:cubicBezTo>
                    <a:pt x="1" y="1507"/>
                    <a:pt x="435" y="1940"/>
                    <a:pt x="960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60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4310083" y="2336879"/>
              <a:ext cx="97328" cy="96591"/>
            </a:xfrm>
            <a:custGeom>
              <a:avLst/>
              <a:gdLst/>
              <a:ahLst/>
              <a:cxnLst/>
              <a:rect l="l" t="t" r="r" b="b"/>
              <a:pathLst>
                <a:path w="3037" h="3014" extrusionOk="0">
                  <a:moveTo>
                    <a:pt x="1507" y="0"/>
                  </a:moveTo>
                  <a:cubicBezTo>
                    <a:pt x="685" y="0"/>
                    <a:pt x="1" y="662"/>
                    <a:pt x="1" y="1507"/>
                  </a:cubicBezTo>
                  <a:cubicBezTo>
                    <a:pt x="1" y="2329"/>
                    <a:pt x="685" y="3013"/>
                    <a:pt x="1507" y="3013"/>
                  </a:cubicBezTo>
                  <a:cubicBezTo>
                    <a:pt x="2352" y="3013"/>
                    <a:pt x="3036" y="2329"/>
                    <a:pt x="3036" y="1507"/>
                  </a:cubicBezTo>
                  <a:cubicBezTo>
                    <a:pt x="3036" y="662"/>
                    <a:pt x="2352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4327646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1" y="457"/>
                    <a:pt x="1" y="982"/>
                  </a:cubicBezTo>
                  <a:cubicBezTo>
                    <a:pt x="1" y="1507"/>
                    <a:pt x="434" y="1940"/>
                    <a:pt x="959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4534679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62" y="0"/>
                    <a:pt x="0" y="662"/>
                    <a:pt x="0" y="1507"/>
                  </a:cubicBezTo>
                  <a:cubicBezTo>
                    <a:pt x="0" y="2329"/>
                    <a:pt x="662" y="3013"/>
                    <a:pt x="1507" y="3013"/>
                  </a:cubicBezTo>
                  <a:cubicBezTo>
                    <a:pt x="2328" y="3013"/>
                    <a:pt x="3013" y="2329"/>
                    <a:pt x="3013" y="1507"/>
                  </a:cubicBezTo>
                  <a:cubicBezTo>
                    <a:pt x="3013" y="662"/>
                    <a:pt x="2328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4551505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82" y="0"/>
                  </a:moveTo>
                  <a:cubicBezTo>
                    <a:pt x="434" y="0"/>
                    <a:pt x="0" y="457"/>
                    <a:pt x="0" y="982"/>
                  </a:cubicBezTo>
                  <a:cubicBezTo>
                    <a:pt x="0" y="1507"/>
                    <a:pt x="434" y="1940"/>
                    <a:pt x="982" y="1940"/>
                  </a:cubicBezTo>
                  <a:cubicBezTo>
                    <a:pt x="1507" y="1940"/>
                    <a:pt x="1940" y="1507"/>
                    <a:pt x="1940" y="982"/>
                  </a:cubicBezTo>
                  <a:cubicBezTo>
                    <a:pt x="1940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4758507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85" y="0"/>
                    <a:pt x="1" y="662"/>
                    <a:pt x="1" y="1507"/>
                  </a:cubicBezTo>
                  <a:cubicBezTo>
                    <a:pt x="1" y="2329"/>
                    <a:pt x="685" y="3013"/>
                    <a:pt x="1507" y="3013"/>
                  </a:cubicBezTo>
                  <a:cubicBezTo>
                    <a:pt x="2352" y="3013"/>
                    <a:pt x="3014" y="2329"/>
                    <a:pt x="3014" y="1507"/>
                  </a:cubicBezTo>
                  <a:cubicBezTo>
                    <a:pt x="3014" y="662"/>
                    <a:pt x="2352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4776069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0" y="457"/>
                    <a:pt x="0" y="982"/>
                  </a:cubicBezTo>
                  <a:cubicBezTo>
                    <a:pt x="0" y="1507"/>
                    <a:pt x="434" y="1940"/>
                    <a:pt x="959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4982366" y="2336879"/>
              <a:ext cx="97296" cy="96591"/>
            </a:xfrm>
            <a:custGeom>
              <a:avLst/>
              <a:gdLst/>
              <a:ahLst/>
              <a:cxnLst/>
              <a:rect l="l" t="t" r="r" b="b"/>
              <a:pathLst>
                <a:path w="3036" h="3014" extrusionOk="0">
                  <a:moveTo>
                    <a:pt x="1529" y="0"/>
                  </a:moveTo>
                  <a:cubicBezTo>
                    <a:pt x="685" y="0"/>
                    <a:pt x="0" y="662"/>
                    <a:pt x="0" y="1507"/>
                  </a:cubicBezTo>
                  <a:cubicBezTo>
                    <a:pt x="0" y="2329"/>
                    <a:pt x="685" y="3013"/>
                    <a:pt x="1529" y="3013"/>
                  </a:cubicBezTo>
                  <a:cubicBezTo>
                    <a:pt x="2351" y="3013"/>
                    <a:pt x="3036" y="2329"/>
                    <a:pt x="3036" y="1507"/>
                  </a:cubicBezTo>
                  <a:cubicBezTo>
                    <a:pt x="3036" y="662"/>
                    <a:pt x="2351" y="0"/>
                    <a:pt x="1529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4999896" y="2353705"/>
              <a:ext cx="62236" cy="62204"/>
            </a:xfrm>
            <a:custGeom>
              <a:avLst/>
              <a:gdLst/>
              <a:ahLst/>
              <a:cxnLst/>
              <a:rect l="l" t="t" r="r" b="b"/>
              <a:pathLst>
                <a:path w="1942" h="1941" extrusionOk="0">
                  <a:moveTo>
                    <a:pt x="982" y="0"/>
                  </a:moveTo>
                  <a:cubicBezTo>
                    <a:pt x="435" y="0"/>
                    <a:pt x="1" y="457"/>
                    <a:pt x="1" y="982"/>
                  </a:cubicBezTo>
                  <a:cubicBezTo>
                    <a:pt x="1" y="1507"/>
                    <a:pt x="435" y="1940"/>
                    <a:pt x="982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5206930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62" y="0"/>
                    <a:pt x="1" y="662"/>
                    <a:pt x="1" y="1507"/>
                  </a:cubicBezTo>
                  <a:cubicBezTo>
                    <a:pt x="1" y="2329"/>
                    <a:pt x="662" y="3013"/>
                    <a:pt x="1507" y="3013"/>
                  </a:cubicBezTo>
                  <a:cubicBezTo>
                    <a:pt x="2329" y="3013"/>
                    <a:pt x="3013" y="2329"/>
                    <a:pt x="3013" y="1507"/>
                  </a:cubicBezTo>
                  <a:cubicBezTo>
                    <a:pt x="3013" y="662"/>
                    <a:pt x="2329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5223756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82" y="0"/>
                  </a:moveTo>
                  <a:cubicBezTo>
                    <a:pt x="457" y="0"/>
                    <a:pt x="1" y="457"/>
                    <a:pt x="1" y="982"/>
                  </a:cubicBezTo>
                  <a:cubicBezTo>
                    <a:pt x="1" y="1507"/>
                    <a:pt x="457" y="1940"/>
                    <a:pt x="982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3"/>
            <p:cNvSpPr/>
            <p:nvPr/>
          </p:nvSpPr>
          <p:spPr>
            <a:xfrm>
              <a:off x="5430789" y="2336879"/>
              <a:ext cx="97296" cy="96591"/>
            </a:xfrm>
            <a:custGeom>
              <a:avLst/>
              <a:gdLst/>
              <a:ahLst/>
              <a:cxnLst/>
              <a:rect l="l" t="t" r="r" b="b"/>
              <a:pathLst>
                <a:path w="3036" h="3014" extrusionOk="0">
                  <a:moveTo>
                    <a:pt x="1507" y="0"/>
                  </a:moveTo>
                  <a:cubicBezTo>
                    <a:pt x="685" y="0"/>
                    <a:pt x="0" y="662"/>
                    <a:pt x="0" y="1507"/>
                  </a:cubicBezTo>
                  <a:cubicBezTo>
                    <a:pt x="0" y="2329"/>
                    <a:pt x="685" y="3013"/>
                    <a:pt x="1507" y="3013"/>
                  </a:cubicBezTo>
                  <a:cubicBezTo>
                    <a:pt x="2351" y="3013"/>
                    <a:pt x="3036" y="2329"/>
                    <a:pt x="3036" y="1507"/>
                  </a:cubicBezTo>
                  <a:cubicBezTo>
                    <a:pt x="3036" y="662"/>
                    <a:pt x="2351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3"/>
            <p:cNvSpPr/>
            <p:nvPr/>
          </p:nvSpPr>
          <p:spPr>
            <a:xfrm>
              <a:off x="5448320" y="2353705"/>
              <a:ext cx="62236" cy="62204"/>
            </a:xfrm>
            <a:custGeom>
              <a:avLst/>
              <a:gdLst/>
              <a:ahLst/>
              <a:cxnLst/>
              <a:rect l="l" t="t" r="r" b="b"/>
              <a:pathLst>
                <a:path w="1942" h="1941" extrusionOk="0">
                  <a:moveTo>
                    <a:pt x="960" y="0"/>
                  </a:moveTo>
                  <a:cubicBezTo>
                    <a:pt x="435" y="0"/>
                    <a:pt x="1" y="457"/>
                    <a:pt x="1" y="982"/>
                  </a:cubicBezTo>
                  <a:cubicBezTo>
                    <a:pt x="1" y="1507"/>
                    <a:pt x="435" y="1940"/>
                    <a:pt x="960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60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5655354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62" y="0"/>
                    <a:pt x="0" y="662"/>
                    <a:pt x="0" y="1507"/>
                  </a:cubicBezTo>
                  <a:cubicBezTo>
                    <a:pt x="0" y="2329"/>
                    <a:pt x="662" y="3013"/>
                    <a:pt x="1507" y="3013"/>
                  </a:cubicBezTo>
                  <a:cubicBezTo>
                    <a:pt x="2329" y="3013"/>
                    <a:pt x="3013" y="2329"/>
                    <a:pt x="3013" y="1507"/>
                  </a:cubicBezTo>
                  <a:cubicBezTo>
                    <a:pt x="3013" y="662"/>
                    <a:pt x="2329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3"/>
            <p:cNvSpPr/>
            <p:nvPr/>
          </p:nvSpPr>
          <p:spPr>
            <a:xfrm>
              <a:off x="5672179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82" y="0"/>
                  </a:moveTo>
                  <a:cubicBezTo>
                    <a:pt x="434" y="0"/>
                    <a:pt x="0" y="457"/>
                    <a:pt x="0" y="982"/>
                  </a:cubicBezTo>
                  <a:cubicBezTo>
                    <a:pt x="0" y="1507"/>
                    <a:pt x="434" y="1940"/>
                    <a:pt x="982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3"/>
            <p:cNvSpPr/>
            <p:nvPr/>
          </p:nvSpPr>
          <p:spPr>
            <a:xfrm>
              <a:off x="5879181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86" y="0"/>
                    <a:pt x="1" y="662"/>
                    <a:pt x="1" y="1507"/>
                  </a:cubicBezTo>
                  <a:cubicBezTo>
                    <a:pt x="1" y="2329"/>
                    <a:pt x="686" y="3013"/>
                    <a:pt x="1507" y="3013"/>
                  </a:cubicBezTo>
                  <a:cubicBezTo>
                    <a:pt x="2352" y="3013"/>
                    <a:pt x="3014" y="2329"/>
                    <a:pt x="3014" y="1507"/>
                  </a:cubicBezTo>
                  <a:cubicBezTo>
                    <a:pt x="3014" y="662"/>
                    <a:pt x="2352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3"/>
            <p:cNvSpPr/>
            <p:nvPr/>
          </p:nvSpPr>
          <p:spPr>
            <a:xfrm>
              <a:off x="5896743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1" y="457"/>
                    <a:pt x="1" y="982"/>
                  </a:cubicBezTo>
                  <a:cubicBezTo>
                    <a:pt x="1" y="1507"/>
                    <a:pt x="434" y="1940"/>
                    <a:pt x="959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3013847" y="2055974"/>
              <a:ext cx="1888751" cy="57814"/>
            </a:xfrm>
            <a:custGeom>
              <a:avLst/>
              <a:gdLst/>
              <a:ahLst/>
              <a:cxnLst/>
              <a:rect l="l" t="t" r="r" b="b"/>
              <a:pathLst>
                <a:path w="58936" h="1804" extrusionOk="0">
                  <a:moveTo>
                    <a:pt x="2169" y="0"/>
                  </a:moveTo>
                  <a:lnTo>
                    <a:pt x="0" y="1804"/>
                  </a:lnTo>
                  <a:lnTo>
                    <a:pt x="58502" y="1804"/>
                  </a:lnTo>
                  <a:cubicBezTo>
                    <a:pt x="58753" y="1804"/>
                    <a:pt x="58935" y="1621"/>
                    <a:pt x="58935" y="1370"/>
                  </a:cubicBezTo>
                  <a:lnTo>
                    <a:pt x="58935" y="434"/>
                  </a:lnTo>
                  <a:cubicBezTo>
                    <a:pt x="58935" y="206"/>
                    <a:pt x="58753" y="0"/>
                    <a:pt x="58502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3"/>
            <p:cNvSpPr/>
            <p:nvPr/>
          </p:nvSpPr>
          <p:spPr>
            <a:xfrm>
              <a:off x="3136721" y="1954284"/>
              <a:ext cx="1850006" cy="57814"/>
            </a:xfrm>
            <a:custGeom>
              <a:avLst/>
              <a:gdLst/>
              <a:ahLst/>
              <a:cxnLst/>
              <a:rect l="l" t="t" r="r" b="b"/>
              <a:pathLst>
                <a:path w="57727" h="1804" extrusionOk="0">
                  <a:moveTo>
                    <a:pt x="2169" y="1"/>
                  </a:moveTo>
                  <a:lnTo>
                    <a:pt x="1" y="1804"/>
                  </a:lnTo>
                  <a:lnTo>
                    <a:pt x="57292" y="1804"/>
                  </a:lnTo>
                  <a:cubicBezTo>
                    <a:pt x="57544" y="1804"/>
                    <a:pt x="57726" y="1621"/>
                    <a:pt x="57726" y="1370"/>
                  </a:cubicBezTo>
                  <a:lnTo>
                    <a:pt x="57726" y="434"/>
                  </a:lnTo>
                  <a:cubicBezTo>
                    <a:pt x="57726" y="183"/>
                    <a:pt x="57544" y="1"/>
                    <a:pt x="57292" y="1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3"/>
            <p:cNvSpPr/>
            <p:nvPr/>
          </p:nvSpPr>
          <p:spPr>
            <a:xfrm>
              <a:off x="3258890" y="1852626"/>
              <a:ext cx="1811966" cy="57814"/>
            </a:xfrm>
            <a:custGeom>
              <a:avLst/>
              <a:gdLst/>
              <a:ahLst/>
              <a:cxnLst/>
              <a:rect l="l" t="t" r="r" b="b"/>
              <a:pathLst>
                <a:path w="56540" h="1804" extrusionOk="0">
                  <a:moveTo>
                    <a:pt x="2169" y="0"/>
                  </a:moveTo>
                  <a:lnTo>
                    <a:pt x="1" y="1803"/>
                  </a:lnTo>
                  <a:lnTo>
                    <a:pt x="56105" y="1803"/>
                  </a:lnTo>
                  <a:cubicBezTo>
                    <a:pt x="56334" y="1803"/>
                    <a:pt x="56539" y="1598"/>
                    <a:pt x="56539" y="1370"/>
                  </a:cubicBezTo>
                  <a:lnTo>
                    <a:pt x="56539" y="434"/>
                  </a:lnTo>
                  <a:cubicBezTo>
                    <a:pt x="56539" y="183"/>
                    <a:pt x="56334" y="0"/>
                    <a:pt x="56105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3"/>
            <p:cNvSpPr/>
            <p:nvPr/>
          </p:nvSpPr>
          <p:spPr>
            <a:xfrm>
              <a:off x="3381796" y="1750198"/>
              <a:ext cx="1773156" cy="57814"/>
            </a:xfrm>
            <a:custGeom>
              <a:avLst/>
              <a:gdLst/>
              <a:ahLst/>
              <a:cxnLst/>
              <a:rect l="l" t="t" r="r" b="b"/>
              <a:pathLst>
                <a:path w="55329" h="1804" extrusionOk="0">
                  <a:moveTo>
                    <a:pt x="2169" y="0"/>
                  </a:moveTo>
                  <a:lnTo>
                    <a:pt x="0" y="1804"/>
                  </a:lnTo>
                  <a:lnTo>
                    <a:pt x="54895" y="1804"/>
                  </a:lnTo>
                  <a:cubicBezTo>
                    <a:pt x="55124" y="1804"/>
                    <a:pt x="55329" y="1621"/>
                    <a:pt x="55329" y="1370"/>
                  </a:cubicBezTo>
                  <a:lnTo>
                    <a:pt x="55329" y="434"/>
                  </a:lnTo>
                  <a:cubicBezTo>
                    <a:pt x="55329" y="206"/>
                    <a:pt x="55124" y="0"/>
                    <a:pt x="54895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3942871" y="1571720"/>
              <a:ext cx="470393" cy="69511"/>
            </a:xfrm>
            <a:custGeom>
              <a:avLst/>
              <a:gdLst/>
              <a:ahLst/>
              <a:cxnLst/>
              <a:rect l="l" t="t" r="r" b="b"/>
              <a:pathLst>
                <a:path w="14678" h="2169" extrusionOk="0">
                  <a:moveTo>
                    <a:pt x="0" y="0"/>
                  </a:moveTo>
                  <a:lnTo>
                    <a:pt x="0" y="2169"/>
                  </a:lnTo>
                  <a:lnTo>
                    <a:pt x="14677" y="2169"/>
                  </a:lnTo>
                  <a:cubicBezTo>
                    <a:pt x="12965" y="776"/>
                    <a:pt x="10842" y="0"/>
                    <a:pt x="8651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3"/>
            <p:cNvSpPr/>
            <p:nvPr/>
          </p:nvSpPr>
          <p:spPr>
            <a:xfrm>
              <a:off x="5500271" y="1884065"/>
              <a:ext cx="54160" cy="54160"/>
            </a:xfrm>
            <a:custGeom>
              <a:avLst/>
              <a:gdLst/>
              <a:ahLst/>
              <a:cxnLst/>
              <a:rect l="l" t="t" r="r" b="b"/>
              <a:pathLst>
                <a:path w="1690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1690" y="1690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FF1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3"/>
            <p:cNvSpPr/>
            <p:nvPr/>
          </p:nvSpPr>
          <p:spPr>
            <a:xfrm>
              <a:off x="5609268" y="1884065"/>
              <a:ext cx="54160" cy="54160"/>
            </a:xfrm>
            <a:custGeom>
              <a:avLst/>
              <a:gdLst/>
              <a:ahLst/>
              <a:cxnLst/>
              <a:rect l="l" t="t" r="r" b="b"/>
              <a:pathLst>
                <a:path w="1690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1690" y="1690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FF1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3"/>
            <p:cNvSpPr/>
            <p:nvPr/>
          </p:nvSpPr>
          <p:spPr>
            <a:xfrm>
              <a:off x="5609268" y="1976237"/>
              <a:ext cx="54160" cy="54160"/>
            </a:xfrm>
            <a:custGeom>
              <a:avLst/>
              <a:gdLst/>
              <a:ahLst/>
              <a:cxnLst/>
              <a:rect l="l" t="t" r="r" b="b"/>
              <a:pathLst>
                <a:path w="1690" h="1690" extrusionOk="0">
                  <a:moveTo>
                    <a:pt x="0" y="0"/>
                  </a:moveTo>
                  <a:lnTo>
                    <a:pt x="0" y="1690"/>
                  </a:lnTo>
                  <a:lnTo>
                    <a:pt x="1690" y="169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FF1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3"/>
            <p:cNvSpPr/>
            <p:nvPr/>
          </p:nvSpPr>
          <p:spPr>
            <a:xfrm>
              <a:off x="5539049" y="2072062"/>
              <a:ext cx="759301" cy="117070"/>
            </a:xfrm>
            <a:custGeom>
              <a:avLst/>
              <a:gdLst/>
              <a:ahLst/>
              <a:cxnLst/>
              <a:rect l="l" t="t" r="r" b="b"/>
              <a:pathLst>
                <a:path w="23693" h="3653" extrusionOk="0">
                  <a:moveTo>
                    <a:pt x="0" y="1"/>
                  </a:moveTo>
                  <a:lnTo>
                    <a:pt x="3264" y="3653"/>
                  </a:lnTo>
                  <a:lnTo>
                    <a:pt x="23693" y="3653"/>
                  </a:lnTo>
                  <a:lnTo>
                    <a:pt x="23693" y="1895"/>
                  </a:lnTo>
                  <a:cubicBezTo>
                    <a:pt x="23693" y="845"/>
                    <a:pt x="22848" y="1"/>
                    <a:pt x="2179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53"/>
          <p:cNvSpPr/>
          <p:nvPr/>
        </p:nvSpPr>
        <p:spPr>
          <a:xfrm>
            <a:off x="0" y="2276425"/>
            <a:ext cx="9143700" cy="287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3" name="Google Shape;793;p53"/>
          <p:cNvSpPr txBox="1">
            <a:spLocks noGrp="1"/>
          </p:cNvSpPr>
          <p:nvPr>
            <p:ph type="title"/>
          </p:nvPr>
        </p:nvSpPr>
        <p:spPr>
          <a:xfrm>
            <a:off x="662100" y="2377250"/>
            <a:ext cx="7810500" cy="22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!</a:t>
            </a:r>
            <a:endParaRPr sz="8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THIS TEMPLATE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662100" y="1383125"/>
            <a:ext cx="78105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875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importance need in the Port of Saranda</a:t>
            </a:r>
          </a:p>
          <a:p>
            <a:pPr marL="15875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What does the Cruise Terminal means for us?</a:t>
            </a:r>
          </a:p>
          <a:p>
            <a:pPr marL="15875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kinds of services will be offered there?</a:t>
            </a:r>
          </a:p>
          <a:p>
            <a:pPr marL="15875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  <a:t>4.The importance of </a:t>
            </a:r>
            <a:r>
              <a:rPr lang="en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  <a:t>Human Capital</a:t>
            </a:r>
            <a:endParaRPr lang="e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75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conclusions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19" y="3304326"/>
            <a:ext cx="1583008" cy="15830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/>
          <p:nvPr/>
        </p:nvSpPr>
        <p:spPr>
          <a:xfrm>
            <a:off x="458450" y="1396575"/>
            <a:ext cx="3526525" cy="2635200"/>
          </a:xfrm>
          <a:custGeom>
            <a:avLst/>
            <a:gdLst/>
            <a:ahLst/>
            <a:cxnLst/>
            <a:rect l="l" t="t" r="r" b="b"/>
            <a:pathLst>
              <a:path w="141061" h="105408" extrusionOk="0">
                <a:moveTo>
                  <a:pt x="70531" y="1"/>
                </a:moveTo>
                <a:cubicBezTo>
                  <a:pt x="31591" y="1"/>
                  <a:pt x="0" y="31591"/>
                  <a:pt x="0" y="70531"/>
                </a:cubicBezTo>
                <a:cubicBezTo>
                  <a:pt x="0" y="83222"/>
                  <a:pt x="3356" y="95114"/>
                  <a:pt x="9222" y="105408"/>
                </a:cubicBezTo>
                <a:lnTo>
                  <a:pt x="131839" y="105408"/>
                </a:lnTo>
                <a:cubicBezTo>
                  <a:pt x="137705" y="95114"/>
                  <a:pt x="141061" y="83222"/>
                  <a:pt x="141061" y="70531"/>
                </a:cubicBezTo>
                <a:cubicBezTo>
                  <a:pt x="141061" y="31591"/>
                  <a:pt x="109471" y="1"/>
                  <a:pt x="705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5073438" y="1547939"/>
            <a:ext cx="3393900" cy="1803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June 2020, the Port of Saranda is the port of</a:t>
            </a:r>
            <a:b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cruises, ferry lines, yachts,  and sailing boats.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0" y="3422175"/>
            <a:ext cx="9144046" cy="1721304"/>
          </a:xfrm>
          <a:custGeom>
            <a:avLst/>
            <a:gdLst/>
            <a:ahLst/>
            <a:cxnLst/>
            <a:rect l="l" t="t" r="r" b="b"/>
            <a:pathLst>
              <a:path w="282966" h="58848" extrusionOk="0">
                <a:moveTo>
                  <a:pt x="1" y="0"/>
                </a:moveTo>
                <a:lnTo>
                  <a:pt x="1" y="58848"/>
                </a:lnTo>
                <a:lnTo>
                  <a:pt x="282965" y="58848"/>
                </a:lnTo>
                <a:lnTo>
                  <a:pt x="2829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35"/>
          <p:cNvGrpSpPr/>
          <p:nvPr/>
        </p:nvGrpSpPr>
        <p:grpSpPr>
          <a:xfrm>
            <a:off x="718006" y="1770443"/>
            <a:ext cx="4038059" cy="1651730"/>
            <a:chOff x="1518100" y="1613975"/>
            <a:chExt cx="3268625" cy="1337000"/>
          </a:xfrm>
        </p:grpSpPr>
        <p:sp>
          <p:nvSpPr>
            <p:cNvPr id="261" name="Google Shape;261;p35"/>
            <p:cNvSpPr/>
            <p:nvPr/>
          </p:nvSpPr>
          <p:spPr>
            <a:xfrm>
              <a:off x="1835375" y="1895850"/>
              <a:ext cx="772675" cy="213450"/>
            </a:xfrm>
            <a:custGeom>
              <a:avLst/>
              <a:gdLst/>
              <a:ahLst/>
              <a:cxnLst/>
              <a:rect l="l" t="t" r="r" b="b"/>
              <a:pathLst>
                <a:path w="30907" h="8538" extrusionOk="0">
                  <a:moveTo>
                    <a:pt x="4885" y="1"/>
                  </a:moveTo>
                  <a:lnTo>
                    <a:pt x="1" y="8537"/>
                  </a:lnTo>
                  <a:lnTo>
                    <a:pt x="30906" y="8537"/>
                  </a:lnTo>
                  <a:lnTo>
                    <a:pt x="30906" y="2397"/>
                  </a:lnTo>
                  <a:cubicBezTo>
                    <a:pt x="30906" y="1074"/>
                    <a:pt x="29811" y="1"/>
                    <a:pt x="28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1518100" y="2411700"/>
              <a:ext cx="3268625" cy="539275"/>
            </a:xfrm>
            <a:custGeom>
              <a:avLst/>
              <a:gdLst/>
              <a:ahLst/>
              <a:cxnLst/>
              <a:rect l="l" t="t" r="r" b="b"/>
              <a:pathLst>
                <a:path w="130745" h="21571" extrusionOk="0">
                  <a:moveTo>
                    <a:pt x="95434" y="1"/>
                  </a:moveTo>
                  <a:lnTo>
                    <a:pt x="92695" y="6027"/>
                  </a:lnTo>
                  <a:lnTo>
                    <a:pt x="1" y="6027"/>
                  </a:lnTo>
                  <a:lnTo>
                    <a:pt x="5616" y="21571"/>
                  </a:lnTo>
                  <a:lnTo>
                    <a:pt x="109722" y="21571"/>
                  </a:lnTo>
                  <a:lnTo>
                    <a:pt x="1307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1665325" y="2411700"/>
              <a:ext cx="2238625" cy="150675"/>
            </a:xfrm>
            <a:custGeom>
              <a:avLst/>
              <a:gdLst/>
              <a:ahLst/>
              <a:cxnLst/>
              <a:rect l="l" t="t" r="r" b="b"/>
              <a:pathLst>
                <a:path w="89545" h="6027" extrusionOk="0">
                  <a:moveTo>
                    <a:pt x="2900" y="1"/>
                  </a:moveTo>
                  <a:lnTo>
                    <a:pt x="1" y="6027"/>
                  </a:lnTo>
                  <a:lnTo>
                    <a:pt x="86806" y="6027"/>
                  </a:lnTo>
                  <a:lnTo>
                    <a:pt x="89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1737800" y="2368900"/>
              <a:ext cx="2567875" cy="42825"/>
            </a:xfrm>
            <a:custGeom>
              <a:avLst/>
              <a:gdLst/>
              <a:ahLst/>
              <a:cxnLst/>
              <a:rect l="l" t="t" r="r" b="b"/>
              <a:pathLst>
                <a:path w="102715" h="1713" extrusionOk="0">
                  <a:moveTo>
                    <a:pt x="1" y="1"/>
                  </a:moveTo>
                  <a:lnTo>
                    <a:pt x="1" y="1713"/>
                  </a:lnTo>
                  <a:lnTo>
                    <a:pt x="102715" y="1713"/>
                  </a:lnTo>
                  <a:lnTo>
                    <a:pt x="1016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223725" y="1895850"/>
              <a:ext cx="899925" cy="213450"/>
            </a:xfrm>
            <a:custGeom>
              <a:avLst/>
              <a:gdLst/>
              <a:ahLst/>
              <a:cxnLst/>
              <a:rect l="l" t="t" r="r" b="b"/>
              <a:pathLst>
                <a:path w="35997" h="8538" extrusionOk="0">
                  <a:moveTo>
                    <a:pt x="2397" y="1"/>
                  </a:moveTo>
                  <a:cubicBezTo>
                    <a:pt x="1074" y="1"/>
                    <a:pt x="1" y="1074"/>
                    <a:pt x="1" y="2397"/>
                  </a:cubicBezTo>
                  <a:lnTo>
                    <a:pt x="1" y="8537"/>
                  </a:lnTo>
                  <a:lnTo>
                    <a:pt x="35996" y="8537"/>
                  </a:lnTo>
                  <a:lnTo>
                    <a:pt x="31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3503350" y="1961475"/>
              <a:ext cx="584350" cy="84475"/>
            </a:xfrm>
            <a:custGeom>
              <a:avLst/>
              <a:gdLst/>
              <a:ahLst/>
              <a:cxnLst/>
              <a:rect l="l" t="t" r="r" b="b"/>
              <a:pathLst>
                <a:path w="23374" h="3379" extrusionOk="0">
                  <a:moveTo>
                    <a:pt x="1689" y="1"/>
                  </a:moveTo>
                  <a:cubicBezTo>
                    <a:pt x="753" y="1"/>
                    <a:pt x="0" y="754"/>
                    <a:pt x="0" y="1690"/>
                  </a:cubicBezTo>
                  <a:cubicBezTo>
                    <a:pt x="0" y="2626"/>
                    <a:pt x="753" y="3379"/>
                    <a:pt x="1689" y="3379"/>
                  </a:cubicBezTo>
                  <a:lnTo>
                    <a:pt x="23373" y="3379"/>
                  </a:lnTo>
                  <a:lnTo>
                    <a:pt x="21593" y="275"/>
                  </a:lnTo>
                  <a:lnTo>
                    <a:pt x="21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3384650" y="1964325"/>
              <a:ext cx="92475" cy="78775"/>
            </a:xfrm>
            <a:custGeom>
              <a:avLst/>
              <a:gdLst/>
              <a:ahLst/>
              <a:cxnLst/>
              <a:rect l="l" t="t" r="r" b="b"/>
              <a:pathLst>
                <a:path w="3699" h="3151" extrusionOk="0">
                  <a:moveTo>
                    <a:pt x="1575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3"/>
                    <a:pt x="708" y="3151"/>
                    <a:pt x="1575" y="3151"/>
                  </a:cubicBezTo>
                  <a:lnTo>
                    <a:pt x="2123" y="3151"/>
                  </a:lnTo>
                  <a:cubicBezTo>
                    <a:pt x="2991" y="3151"/>
                    <a:pt x="3698" y="2443"/>
                    <a:pt x="3698" y="1576"/>
                  </a:cubicBezTo>
                  <a:cubicBezTo>
                    <a:pt x="3698" y="708"/>
                    <a:pt x="2991" y="1"/>
                    <a:pt x="2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3265950" y="1964325"/>
              <a:ext cx="92475" cy="78775"/>
            </a:xfrm>
            <a:custGeom>
              <a:avLst/>
              <a:gdLst/>
              <a:ahLst/>
              <a:cxnLst/>
              <a:rect l="l" t="t" r="r" b="b"/>
              <a:pathLst>
                <a:path w="3699" h="3151" extrusionOk="0"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3"/>
                    <a:pt x="708" y="3151"/>
                    <a:pt x="1576" y="3151"/>
                  </a:cubicBezTo>
                  <a:lnTo>
                    <a:pt x="2124" y="3151"/>
                  </a:lnTo>
                  <a:cubicBezTo>
                    <a:pt x="3014" y="3151"/>
                    <a:pt x="3699" y="2443"/>
                    <a:pt x="3699" y="1576"/>
                  </a:cubicBezTo>
                  <a:cubicBezTo>
                    <a:pt x="3699" y="708"/>
                    <a:pt x="3014" y="1"/>
                    <a:pt x="2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1810275" y="2109275"/>
              <a:ext cx="2338475" cy="43950"/>
            </a:xfrm>
            <a:custGeom>
              <a:avLst/>
              <a:gdLst/>
              <a:ahLst/>
              <a:cxnLst/>
              <a:rect l="l" t="t" r="r" b="b"/>
              <a:pathLst>
                <a:path w="93539" h="1758" extrusionOk="0">
                  <a:moveTo>
                    <a:pt x="1005" y="0"/>
                  </a:moveTo>
                  <a:lnTo>
                    <a:pt x="1" y="1758"/>
                  </a:lnTo>
                  <a:lnTo>
                    <a:pt x="93539" y="1758"/>
                  </a:lnTo>
                  <a:lnTo>
                    <a:pt x="92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1871900" y="1961475"/>
              <a:ext cx="584350" cy="84475"/>
            </a:xfrm>
            <a:custGeom>
              <a:avLst/>
              <a:gdLst/>
              <a:ahLst/>
              <a:cxnLst/>
              <a:rect l="l" t="t" r="r" b="b"/>
              <a:pathLst>
                <a:path w="23374" h="3379" extrusionOk="0">
                  <a:moveTo>
                    <a:pt x="1941" y="1"/>
                  </a:moveTo>
                  <a:lnTo>
                    <a:pt x="1781" y="275"/>
                  </a:lnTo>
                  <a:lnTo>
                    <a:pt x="1" y="3379"/>
                  </a:lnTo>
                  <a:lnTo>
                    <a:pt x="21685" y="3379"/>
                  </a:lnTo>
                  <a:cubicBezTo>
                    <a:pt x="22621" y="3379"/>
                    <a:pt x="23374" y="2626"/>
                    <a:pt x="23374" y="1690"/>
                  </a:cubicBezTo>
                  <a:cubicBezTo>
                    <a:pt x="23374" y="754"/>
                    <a:pt x="22621" y="1"/>
                    <a:pt x="2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2482475" y="1964325"/>
              <a:ext cx="92475" cy="78775"/>
            </a:xfrm>
            <a:custGeom>
              <a:avLst/>
              <a:gdLst/>
              <a:ahLst/>
              <a:cxnLst/>
              <a:rect l="l" t="t" r="r" b="b"/>
              <a:pathLst>
                <a:path w="3699" h="3151" extrusionOk="0">
                  <a:moveTo>
                    <a:pt x="1576" y="1"/>
                  </a:moveTo>
                  <a:cubicBezTo>
                    <a:pt x="685" y="1"/>
                    <a:pt x="1" y="708"/>
                    <a:pt x="1" y="1576"/>
                  </a:cubicBezTo>
                  <a:cubicBezTo>
                    <a:pt x="1" y="2443"/>
                    <a:pt x="685" y="3151"/>
                    <a:pt x="1576" y="3151"/>
                  </a:cubicBezTo>
                  <a:lnTo>
                    <a:pt x="2123" y="3151"/>
                  </a:lnTo>
                  <a:cubicBezTo>
                    <a:pt x="2991" y="3151"/>
                    <a:pt x="3698" y="2443"/>
                    <a:pt x="3698" y="1576"/>
                  </a:cubicBezTo>
                  <a:cubicBezTo>
                    <a:pt x="3698" y="708"/>
                    <a:pt x="2991" y="1"/>
                    <a:pt x="2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1737800" y="2153200"/>
              <a:ext cx="2541625" cy="215725"/>
            </a:xfrm>
            <a:custGeom>
              <a:avLst/>
              <a:gdLst/>
              <a:ahLst/>
              <a:cxnLst/>
              <a:rect l="l" t="t" r="r" b="b"/>
              <a:pathLst>
                <a:path w="101665" h="8629" extrusionOk="0">
                  <a:moveTo>
                    <a:pt x="2922" y="1"/>
                  </a:moveTo>
                  <a:lnTo>
                    <a:pt x="1" y="8629"/>
                  </a:lnTo>
                  <a:lnTo>
                    <a:pt x="101665" y="8629"/>
                  </a:lnTo>
                  <a:lnTo>
                    <a:pt x="101436" y="8241"/>
                  </a:lnTo>
                  <a:lnTo>
                    <a:pt x="99953" y="5821"/>
                  </a:lnTo>
                  <a:lnTo>
                    <a:pt x="80551" y="5821"/>
                  </a:lnTo>
                  <a:cubicBezTo>
                    <a:pt x="79615" y="5821"/>
                    <a:pt x="78885" y="5068"/>
                    <a:pt x="78885" y="4155"/>
                  </a:cubicBezTo>
                  <a:cubicBezTo>
                    <a:pt x="78885" y="3242"/>
                    <a:pt x="79615" y="2489"/>
                    <a:pt x="80551" y="2489"/>
                  </a:cubicBezTo>
                  <a:lnTo>
                    <a:pt x="97944" y="2489"/>
                  </a:lnTo>
                  <a:lnTo>
                    <a:pt x="96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3709900" y="2215400"/>
              <a:ext cx="526725" cy="83350"/>
            </a:xfrm>
            <a:custGeom>
              <a:avLst/>
              <a:gdLst/>
              <a:ahLst/>
              <a:cxnLst/>
              <a:rect l="l" t="t" r="r" b="b"/>
              <a:pathLst>
                <a:path w="21069" h="3334" extrusionOk="0">
                  <a:moveTo>
                    <a:pt x="1667" y="1"/>
                  </a:moveTo>
                  <a:cubicBezTo>
                    <a:pt x="731" y="1"/>
                    <a:pt x="1" y="754"/>
                    <a:pt x="1" y="1667"/>
                  </a:cubicBezTo>
                  <a:cubicBezTo>
                    <a:pt x="1" y="2580"/>
                    <a:pt x="731" y="3333"/>
                    <a:pt x="1667" y="3333"/>
                  </a:cubicBezTo>
                  <a:lnTo>
                    <a:pt x="21069" y="3333"/>
                  </a:lnTo>
                  <a:lnTo>
                    <a:pt x="19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3575825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2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397"/>
                    <a:pt x="708" y="3104"/>
                    <a:pt x="1552" y="3104"/>
                  </a:cubicBezTo>
                  <a:lnTo>
                    <a:pt x="2100" y="3104"/>
                  </a:lnTo>
                  <a:cubicBezTo>
                    <a:pt x="2944" y="3104"/>
                    <a:pt x="3629" y="2397"/>
                    <a:pt x="3629" y="1552"/>
                  </a:cubicBezTo>
                  <a:cubicBezTo>
                    <a:pt x="3629" y="708"/>
                    <a:pt x="2944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3443425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3" y="0"/>
                  </a:moveTo>
                  <a:cubicBezTo>
                    <a:pt x="708" y="0"/>
                    <a:pt x="1" y="708"/>
                    <a:pt x="1" y="1552"/>
                  </a:cubicBezTo>
                  <a:cubicBezTo>
                    <a:pt x="1" y="2397"/>
                    <a:pt x="708" y="3104"/>
                    <a:pt x="1553" y="3104"/>
                  </a:cubicBezTo>
                  <a:lnTo>
                    <a:pt x="2100" y="3104"/>
                  </a:lnTo>
                  <a:cubicBezTo>
                    <a:pt x="2945" y="3104"/>
                    <a:pt x="3630" y="2397"/>
                    <a:pt x="3630" y="1552"/>
                  </a:cubicBezTo>
                  <a:cubicBezTo>
                    <a:pt x="3630" y="708"/>
                    <a:pt x="2945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3311050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2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397"/>
                    <a:pt x="708" y="3104"/>
                    <a:pt x="1552" y="3104"/>
                  </a:cubicBezTo>
                  <a:lnTo>
                    <a:pt x="2100" y="3104"/>
                  </a:lnTo>
                  <a:cubicBezTo>
                    <a:pt x="2945" y="3104"/>
                    <a:pt x="3629" y="2397"/>
                    <a:pt x="3629" y="1552"/>
                  </a:cubicBezTo>
                  <a:cubicBezTo>
                    <a:pt x="3629" y="708"/>
                    <a:pt x="2945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3178650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3" y="0"/>
                  </a:moveTo>
                  <a:cubicBezTo>
                    <a:pt x="708" y="0"/>
                    <a:pt x="1" y="708"/>
                    <a:pt x="1" y="1552"/>
                  </a:cubicBezTo>
                  <a:cubicBezTo>
                    <a:pt x="1" y="2397"/>
                    <a:pt x="708" y="3104"/>
                    <a:pt x="1553" y="3104"/>
                  </a:cubicBezTo>
                  <a:lnTo>
                    <a:pt x="2101" y="3104"/>
                  </a:lnTo>
                  <a:cubicBezTo>
                    <a:pt x="2945" y="3104"/>
                    <a:pt x="3630" y="2397"/>
                    <a:pt x="3630" y="1552"/>
                  </a:cubicBezTo>
                  <a:cubicBezTo>
                    <a:pt x="3630" y="708"/>
                    <a:pt x="2945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3046275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2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397"/>
                    <a:pt x="708" y="3104"/>
                    <a:pt x="1552" y="3104"/>
                  </a:cubicBezTo>
                  <a:lnTo>
                    <a:pt x="2100" y="3104"/>
                  </a:lnTo>
                  <a:cubicBezTo>
                    <a:pt x="2945" y="3104"/>
                    <a:pt x="3629" y="2397"/>
                    <a:pt x="3629" y="1552"/>
                  </a:cubicBezTo>
                  <a:cubicBezTo>
                    <a:pt x="3629" y="708"/>
                    <a:pt x="2945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2913875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3" y="0"/>
                  </a:moveTo>
                  <a:cubicBezTo>
                    <a:pt x="708" y="0"/>
                    <a:pt x="1" y="708"/>
                    <a:pt x="1" y="1552"/>
                  </a:cubicBezTo>
                  <a:cubicBezTo>
                    <a:pt x="1" y="2397"/>
                    <a:pt x="708" y="3104"/>
                    <a:pt x="1553" y="3104"/>
                  </a:cubicBezTo>
                  <a:lnTo>
                    <a:pt x="2101" y="3104"/>
                  </a:lnTo>
                  <a:cubicBezTo>
                    <a:pt x="2945" y="3104"/>
                    <a:pt x="3630" y="2397"/>
                    <a:pt x="3630" y="1552"/>
                  </a:cubicBezTo>
                  <a:cubicBezTo>
                    <a:pt x="3630" y="708"/>
                    <a:pt x="2945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2781500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2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397"/>
                    <a:pt x="708" y="3104"/>
                    <a:pt x="1552" y="3104"/>
                  </a:cubicBezTo>
                  <a:lnTo>
                    <a:pt x="2100" y="3104"/>
                  </a:lnTo>
                  <a:cubicBezTo>
                    <a:pt x="2945" y="3104"/>
                    <a:pt x="3629" y="2397"/>
                    <a:pt x="3629" y="1552"/>
                  </a:cubicBezTo>
                  <a:cubicBezTo>
                    <a:pt x="3629" y="708"/>
                    <a:pt x="2945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2649100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3" y="0"/>
                  </a:moveTo>
                  <a:cubicBezTo>
                    <a:pt x="708" y="0"/>
                    <a:pt x="1" y="708"/>
                    <a:pt x="1" y="1552"/>
                  </a:cubicBezTo>
                  <a:cubicBezTo>
                    <a:pt x="1" y="2397"/>
                    <a:pt x="708" y="3104"/>
                    <a:pt x="1553" y="3104"/>
                  </a:cubicBezTo>
                  <a:lnTo>
                    <a:pt x="2101" y="3104"/>
                  </a:lnTo>
                  <a:cubicBezTo>
                    <a:pt x="2945" y="3104"/>
                    <a:pt x="3630" y="2397"/>
                    <a:pt x="3630" y="1552"/>
                  </a:cubicBezTo>
                  <a:cubicBezTo>
                    <a:pt x="3630" y="708"/>
                    <a:pt x="2945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2516725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2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397"/>
                    <a:pt x="708" y="3104"/>
                    <a:pt x="1552" y="3104"/>
                  </a:cubicBezTo>
                  <a:lnTo>
                    <a:pt x="2100" y="3104"/>
                  </a:lnTo>
                  <a:cubicBezTo>
                    <a:pt x="2945" y="3104"/>
                    <a:pt x="3629" y="2397"/>
                    <a:pt x="3629" y="1552"/>
                  </a:cubicBezTo>
                  <a:cubicBezTo>
                    <a:pt x="3629" y="708"/>
                    <a:pt x="2945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2384325" y="2218275"/>
              <a:ext cx="91325" cy="77625"/>
            </a:xfrm>
            <a:custGeom>
              <a:avLst/>
              <a:gdLst/>
              <a:ahLst/>
              <a:cxnLst/>
              <a:rect l="l" t="t" r="r" b="b"/>
              <a:pathLst>
                <a:path w="3653" h="3105" extrusionOk="0">
                  <a:moveTo>
                    <a:pt x="1553" y="0"/>
                  </a:moveTo>
                  <a:cubicBezTo>
                    <a:pt x="708" y="0"/>
                    <a:pt x="1" y="708"/>
                    <a:pt x="1" y="1552"/>
                  </a:cubicBezTo>
                  <a:cubicBezTo>
                    <a:pt x="1" y="2397"/>
                    <a:pt x="708" y="3104"/>
                    <a:pt x="1553" y="3104"/>
                  </a:cubicBezTo>
                  <a:lnTo>
                    <a:pt x="2101" y="3104"/>
                  </a:lnTo>
                  <a:cubicBezTo>
                    <a:pt x="2945" y="3104"/>
                    <a:pt x="3653" y="2397"/>
                    <a:pt x="3653" y="1552"/>
                  </a:cubicBezTo>
                  <a:cubicBezTo>
                    <a:pt x="3653" y="708"/>
                    <a:pt x="2945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4436325" y="2499575"/>
              <a:ext cx="102750" cy="102750"/>
            </a:xfrm>
            <a:custGeom>
              <a:avLst/>
              <a:gdLst/>
              <a:ahLst/>
              <a:cxnLst/>
              <a:rect l="l" t="t" r="r" b="b"/>
              <a:pathLst>
                <a:path w="4110" h="4110" extrusionOk="0">
                  <a:moveTo>
                    <a:pt x="2055" y="1"/>
                  </a:moveTo>
                  <a:cubicBezTo>
                    <a:pt x="936" y="1"/>
                    <a:pt x="1" y="914"/>
                    <a:pt x="1" y="2055"/>
                  </a:cubicBezTo>
                  <a:cubicBezTo>
                    <a:pt x="1" y="3174"/>
                    <a:pt x="936" y="4109"/>
                    <a:pt x="2055" y="4109"/>
                  </a:cubicBezTo>
                  <a:cubicBezTo>
                    <a:pt x="3196" y="4109"/>
                    <a:pt x="4109" y="3174"/>
                    <a:pt x="4109" y="2055"/>
                  </a:cubicBezTo>
                  <a:cubicBezTo>
                    <a:pt x="4109" y="914"/>
                    <a:pt x="3196" y="1"/>
                    <a:pt x="2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4196650" y="2499575"/>
              <a:ext cx="102750" cy="102750"/>
            </a:xfrm>
            <a:custGeom>
              <a:avLst/>
              <a:gdLst/>
              <a:ahLst/>
              <a:cxnLst/>
              <a:rect l="l" t="t" r="r" b="b"/>
              <a:pathLst>
                <a:path w="4110" h="4110" extrusionOk="0">
                  <a:moveTo>
                    <a:pt x="2055" y="1"/>
                  </a:moveTo>
                  <a:cubicBezTo>
                    <a:pt x="914" y="1"/>
                    <a:pt x="1" y="914"/>
                    <a:pt x="1" y="2055"/>
                  </a:cubicBezTo>
                  <a:cubicBezTo>
                    <a:pt x="1" y="3174"/>
                    <a:pt x="914" y="4109"/>
                    <a:pt x="2055" y="4109"/>
                  </a:cubicBezTo>
                  <a:cubicBezTo>
                    <a:pt x="3196" y="4109"/>
                    <a:pt x="4110" y="3174"/>
                    <a:pt x="4110" y="2055"/>
                  </a:cubicBezTo>
                  <a:cubicBezTo>
                    <a:pt x="4110" y="914"/>
                    <a:pt x="3196" y="1"/>
                    <a:pt x="2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3957000" y="2499575"/>
              <a:ext cx="102725" cy="102750"/>
            </a:xfrm>
            <a:custGeom>
              <a:avLst/>
              <a:gdLst/>
              <a:ahLst/>
              <a:cxnLst/>
              <a:rect l="l" t="t" r="r" b="b"/>
              <a:pathLst>
                <a:path w="4109" h="4110" extrusionOk="0">
                  <a:moveTo>
                    <a:pt x="2055" y="1"/>
                  </a:moveTo>
                  <a:cubicBezTo>
                    <a:pt x="913" y="1"/>
                    <a:pt x="0" y="914"/>
                    <a:pt x="0" y="2055"/>
                  </a:cubicBezTo>
                  <a:cubicBezTo>
                    <a:pt x="0" y="3174"/>
                    <a:pt x="913" y="4109"/>
                    <a:pt x="2055" y="4109"/>
                  </a:cubicBezTo>
                  <a:cubicBezTo>
                    <a:pt x="3196" y="4109"/>
                    <a:pt x="4109" y="3174"/>
                    <a:pt x="4109" y="2055"/>
                  </a:cubicBezTo>
                  <a:cubicBezTo>
                    <a:pt x="4109" y="914"/>
                    <a:pt x="3196" y="1"/>
                    <a:pt x="2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1858775" y="2682825"/>
              <a:ext cx="230575" cy="212875"/>
            </a:xfrm>
            <a:custGeom>
              <a:avLst/>
              <a:gdLst/>
              <a:ahLst/>
              <a:cxnLst/>
              <a:rect l="l" t="t" r="r" b="b"/>
              <a:pathLst>
                <a:path w="9223" h="8515" extrusionOk="0">
                  <a:moveTo>
                    <a:pt x="4622" y="1"/>
                  </a:moveTo>
                  <a:cubicBezTo>
                    <a:pt x="3633" y="1"/>
                    <a:pt x="2645" y="343"/>
                    <a:pt x="1850" y="1025"/>
                  </a:cubicBezTo>
                  <a:lnTo>
                    <a:pt x="1918" y="1093"/>
                  </a:lnTo>
                  <a:lnTo>
                    <a:pt x="1918" y="1116"/>
                  </a:lnTo>
                  <a:lnTo>
                    <a:pt x="3265" y="2463"/>
                  </a:lnTo>
                  <a:cubicBezTo>
                    <a:pt x="3653" y="2189"/>
                    <a:pt x="4109" y="2006"/>
                    <a:pt x="4611" y="2006"/>
                  </a:cubicBezTo>
                  <a:cubicBezTo>
                    <a:pt x="5136" y="2006"/>
                    <a:pt x="5593" y="2189"/>
                    <a:pt x="5981" y="2463"/>
                  </a:cubicBezTo>
                  <a:cubicBezTo>
                    <a:pt x="5981" y="2486"/>
                    <a:pt x="5981" y="2486"/>
                    <a:pt x="5981" y="2486"/>
                  </a:cubicBezTo>
                  <a:lnTo>
                    <a:pt x="7328" y="1139"/>
                  </a:lnTo>
                  <a:lnTo>
                    <a:pt x="7419" y="1048"/>
                  </a:lnTo>
                  <a:cubicBezTo>
                    <a:pt x="6617" y="349"/>
                    <a:pt x="5619" y="1"/>
                    <a:pt x="4622" y="1"/>
                  </a:cubicBezTo>
                  <a:close/>
                  <a:moveTo>
                    <a:pt x="7853" y="1504"/>
                  </a:moveTo>
                  <a:lnTo>
                    <a:pt x="7784" y="1596"/>
                  </a:lnTo>
                  <a:lnTo>
                    <a:pt x="6437" y="2942"/>
                  </a:lnTo>
                  <a:cubicBezTo>
                    <a:pt x="6688" y="3307"/>
                    <a:pt x="6871" y="3764"/>
                    <a:pt x="6871" y="4266"/>
                  </a:cubicBezTo>
                  <a:cubicBezTo>
                    <a:pt x="6871" y="4768"/>
                    <a:pt x="6688" y="5225"/>
                    <a:pt x="6415" y="5590"/>
                  </a:cubicBezTo>
                  <a:lnTo>
                    <a:pt x="7761" y="6937"/>
                  </a:lnTo>
                  <a:lnTo>
                    <a:pt x="7761" y="6959"/>
                  </a:lnTo>
                  <a:lnTo>
                    <a:pt x="7853" y="7028"/>
                  </a:lnTo>
                  <a:cubicBezTo>
                    <a:pt x="9199" y="5453"/>
                    <a:pt x="9222" y="3102"/>
                    <a:pt x="7853" y="1504"/>
                  </a:cubicBezTo>
                  <a:close/>
                  <a:moveTo>
                    <a:pt x="1393" y="1481"/>
                  </a:moveTo>
                  <a:lnTo>
                    <a:pt x="1393" y="1481"/>
                  </a:lnTo>
                  <a:cubicBezTo>
                    <a:pt x="1" y="3079"/>
                    <a:pt x="23" y="5453"/>
                    <a:pt x="1416" y="7051"/>
                  </a:cubicBezTo>
                  <a:lnTo>
                    <a:pt x="1484" y="6982"/>
                  </a:lnTo>
                  <a:lnTo>
                    <a:pt x="1484" y="6959"/>
                  </a:lnTo>
                  <a:lnTo>
                    <a:pt x="2831" y="5613"/>
                  </a:lnTo>
                  <a:cubicBezTo>
                    <a:pt x="2534" y="5225"/>
                    <a:pt x="2375" y="4768"/>
                    <a:pt x="2375" y="4266"/>
                  </a:cubicBezTo>
                  <a:cubicBezTo>
                    <a:pt x="2375" y="3764"/>
                    <a:pt x="2534" y="3285"/>
                    <a:pt x="2831" y="2919"/>
                  </a:cubicBezTo>
                  <a:lnTo>
                    <a:pt x="1461" y="1573"/>
                  </a:lnTo>
                  <a:lnTo>
                    <a:pt x="1461" y="1550"/>
                  </a:lnTo>
                  <a:lnTo>
                    <a:pt x="1393" y="1481"/>
                  </a:lnTo>
                  <a:close/>
                  <a:moveTo>
                    <a:pt x="5958" y="6046"/>
                  </a:moveTo>
                  <a:cubicBezTo>
                    <a:pt x="5593" y="6343"/>
                    <a:pt x="5114" y="6503"/>
                    <a:pt x="4611" y="6503"/>
                  </a:cubicBezTo>
                  <a:cubicBezTo>
                    <a:pt x="4132" y="6503"/>
                    <a:pt x="3676" y="6343"/>
                    <a:pt x="3288" y="6069"/>
                  </a:cubicBezTo>
                  <a:lnTo>
                    <a:pt x="1941" y="7416"/>
                  </a:lnTo>
                  <a:lnTo>
                    <a:pt x="1872" y="7507"/>
                  </a:lnTo>
                  <a:cubicBezTo>
                    <a:pt x="2657" y="8178"/>
                    <a:pt x="3633" y="8514"/>
                    <a:pt x="4613" y="8514"/>
                  </a:cubicBezTo>
                  <a:cubicBezTo>
                    <a:pt x="5602" y="8514"/>
                    <a:pt x="6594" y="8172"/>
                    <a:pt x="7396" y="7484"/>
                  </a:cubicBezTo>
                  <a:lnTo>
                    <a:pt x="7305" y="7393"/>
                  </a:lnTo>
                  <a:lnTo>
                    <a:pt x="5958" y="60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1969475" y="2560075"/>
              <a:ext cx="9725" cy="172925"/>
            </a:xfrm>
            <a:custGeom>
              <a:avLst/>
              <a:gdLst/>
              <a:ahLst/>
              <a:cxnLst/>
              <a:rect l="l" t="t" r="r" b="b"/>
              <a:pathLst>
                <a:path w="389" h="6917" extrusionOk="0">
                  <a:moveTo>
                    <a:pt x="1" y="0"/>
                  </a:moveTo>
                  <a:lnTo>
                    <a:pt x="1" y="6916"/>
                  </a:lnTo>
                  <a:lnTo>
                    <a:pt x="389" y="6916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1761200" y="2214850"/>
              <a:ext cx="597475" cy="84475"/>
            </a:xfrm>
            <a:custGeom>
              <a:avLst/>
              <a:gdLst/>
              <a:ahLst/>
              <a:cxnLst/>
              <a:rect l="l" t="t" r="r" b="b"/>
              <a:pathLst>
                <a:path w="23899" h="3379" extrusionOk="0">
                  <a:moveTo>
                    <a:pt x="1142" y="0"/>
                  </a:moveTo>
                  <a:lnTo>
                    <a:pt x="1" y="3378"/>
                  </a:lnTo>
                  <a:lnTo>
                    <a:pt x="22210" y="3378"/>
                  </a:lnTo>
                  <a:cubicBezTo>
                    <a:pt x="23145" y="3378"/>
                    <a:pt x="23899" y="2625"/>
                    <a:pt x="23899" y="1689"/>
                  </a:cubicBezTo>
                  <a:cubicBezTo>
                    <a:pt x="23899" y="753"/>
                    <a:pt x="23145" y="0"/>
                    <a:pt x="22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2607450" y="1975175"/>
              <a:ext cx="616300" cy="134125"/>
            </a:xfrm>
            <a:custGeom>
              <a:avLst/>
              <a:gdLst/>
              <a:ahLst/>
              <a:cxnLst/>
              <a:rect l="l" t="t" r="r" b="b"/>
              <a:pathLst>
                <a:path w="24652" h="5365" extrusionOk="0">
                  <a:moveTo>
                    <a:pt x="0" y="0"/>
                  </a:moveTo>
                  <a:lnTo>
                    <a:pt x="0" y="731"/>
                  </a:lnTo>
                  <a:lnTo>
                    <a:pt x="1073" y="731"/>
                  </a:lnTo>
                  <a:lnTo>
                    <a:pt x="1073" y="5364"/>
                  </a:lnTo>
                  <a:lnTo>
                    <a:pt x="1804" y="5364"/>
                  </a:lnTo>
                  <a:lnTo>
                    <a:pt x="1804" y="731"/>
                  </a:lnTo>
                  <a:lnTo>
                    <a:pt x="3767" y="731"/>
                  </a:lnTo>
                  <a:lnTo>
                    <a:pt x="3767" y="5364"/>
                  </a:lnTo>
                  <a:lnTo>
                    <a:pt x="4474" y="5364"/>
                  </a:lnTo>
                  <a:lnTo>
                    <a:pt x="4474" y="731"/>
                  </a:lnTo>
                  <a:lnTo>
                    <a:pt x="6437" y="731"/>
                  </a:lnTo>
                  <a:lnTo>
                    <a:pt x="6437" y="5364"/>
                  </a:lnTo>
                  <a:lnTo>
                    <a:pt x="7168" y="5364"/>
                  </a:lnTo>
                  <a:lnTo>
                    <a:pt x="7168" y="731"/>
                  </a:lnTo>
                  <a:lnTo>
                    <a:pt x="9108" y="731"/>
                  </a:lnTo>
                  <a:lnTo>
                    <a:pt x="9108" y="5364"/>
                  </a:lnTo>
                  <a:lnTo>
                    <a:pt x="9838" y="5364"/>
                  </a:lnTo>
                  <a:lnTo>
                    <a:pt x="9838" y="731"/>
                  </a:lnTo>
                  <a:lnTo>
                    <a:pt x="11778" y="731"/>
                  </a:lnTo>
                  <a:lnTo>
                    <a:pt x="11778" y="5364"/>
                  </a:lnTo>
                  <a:lnTo>
                    <a:pt x="12509" y="5364"/>
                  </a:lnTo>
                  <a:lnTo>
                    <a:pt x="12509" y="731"/>
                  </a:lnTo>
                  <a:lnTo>
                    <a:pt x="14472" y="731"/>
                  </a:lnTo>
                  <a:lnTo>
                    <a:pt x="14472" y="5364"/>
                  </a:lnTo>
                  <a:lnTo>
                    <a:pt x="15179" y="5364"/>
                  </a:lnTo>
                  <a:lnTo>
                    <a:pt x="15179" y="731"/>
                  </a:lnTo>
                  <a:lnTo>
                    <a:pt x="17142" y="731"/>
                  </a:lnTo>
                  <a:lnTo>
                    <a:pt x="17142" y="5364"/>
                  </a:lnTo>
                  <a:lnTo>
                    <a:pt x="17873" y="5364"/>
                  </a:lnTo>
                  <a:lnTo>
                    <a:pt x="17873" y="731"/>
                  </a:lnTo>
                  <a:lnTo>
                    <a:pt x="19813" y="731"/>
                  </a:lnTo>
                  <a:lnTo>
                    <a:pt x="19813" y="5364"/>
                  </a:lnTo>
                  <a:lnTo>
                    <a:pt x="20543" y="5364"/>
                  </a:lnTo>
                  <a:lnTo>
                    <a:pt x="20543" y="731"/>
                  </a:lnTo>
                  <a:lnTo>
                    <a:pt x="22483" y="731"/>
                  </a:lnTo>
                  <a:lnTo>
                    <a:pt x="22483" y="5364"/>
                  </a:lnTo>
                  <a:lnTo>
                    <a:pt x="23214" y="5364"/>
                  </a:lnTo>
                  <a:lnTo>
                    <a:pt x="23214" y="731"/>
                  </a:lnTo>
                  <a:lnTo>
                    <a:pt x="24652" y="731"/>
                  </a:lnTo>
                  <a:lnTo>
                    <a:pt x="2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2202875" y="1613975"/>
              <a:ext cx="272775" cy="281900"/>
            </a:xfrm>
            <a:custGeom>
              <a:avLst/>
              <a:gdLst/>
              <a:ahLst/>
              <a:cxnLst/>
              <a:rect l="l" t="t" r="r" b="b"/>
              <a:pathLst>
                <a:path w="10911" h="11276" extrusionOk="0">
                  <a:moveTo>
                    <a:pt x="0" y="0"/>
                  </a:moveTo>
                  <a:lnTo>
                    <a:pt x="0" y="11276"/>
                  </a:lnTo>
                  <a:lnTo>
                    <a:pt x="10911" y="11276"/>
                  </a:lnTo>
                  <a:lnTo>
                    <a:pt x="10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2189175" y="1613975"/>
              <a:ext cx="299600" cy="127825"/>
            </a:xfrm>
            <a:custGeom>
              <a:avLst/>
              <a:gdLst/>
              <a:ahLst/>
              <a:cxnLst/>
              <a:rect l="l" t="t" r="r" b="b"/>
              <a:pathLst>
                <a:path w="11984" h="5113" extrusionOk="0">
                  <a:moveTo>
                    <a:pt x="1" y="0"/>
                  </a:moveTo>
                  <a:lnTo>
                    <a:pt x="1" y="5113"/>
                  </a:lnTo>
                  <a:lnTo>
                    <a:pt x="11984" y="5113"/>
                  </a:lnTo>
                  <a:lnTo>
                    <a:pt x="11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35"/>
          <p:cNvSpPr/>
          <p:nvPr/>
        </p:nvSpPr>
        <p:spPr>
          <a:xfrm>
            <a:off x="0" y="3493474"/>
            <a:ext cx="9144046" cy="110033"/>
          </a:xfrm>
          <a:custGeom>
            <a:avLst/>
            <a:gdLst/>
            <a:ahLst/>
            <a:cxnLst/>
            <a:rect l="l" t="t" r="r" b="b"/>
            <a:pathLst>
              <a:path w="282966" h="3405" extrusionOk="0">
                <a:moveTo>
                  <a:pt x="1" y="0"/>
                </a:moveTo>
                <a:lnTo>
                  <a:pt x="1" y="3405"/>
                </a:lnTo>
                <a:lnTo>
                  <a:pt x="282965" y="3405"/>
                </a:lnTo>
                <a:lnTo>
                  <a:pt x="2829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0" y="3658053"/>
            <a:ext cx="9144046" cy="82339"/>
          </a:xfrm>
          <a:custGeom>
            <a:avLst/>
            <a:gdLst/>
            <a:ahLst/>
            <a:cxnLst/>
            <a:rect l="l" t="t" r="r" b="b"/>
            <a:pathLst>
              <a:path w="282966" h="2548" extrusionOk="0">
                <a:moveTo>
                  <a:pt x="1" y="1"/>
                </a:moveTo>
                <a:lnTo>
                  <a:pt x="1" y="2547"/>
                </a:lnTo>
                <a:lnTo>
                  <a:pt x="282965" y="2547"/>
                </a:lnTo>
                <a:lnTo>
                  <a:pt x="2829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5"/>
          <p:cNvSpPr/>
          <p:nvPr/>
        </p:nvSpPr>
        <p:spPr>
          <a:xfrm>
            <a:off x="0" y="3811516"/>
            <a:ext cx="9144046" cy="54871"/>
          </a:xfrm>
          <a:custGeom>
            <a:avLst/>
            <a:gdLst/>
            <a:ahLst/>
            <a:cxnLst/>
            <a:rect l="l" t="t" r="r" b="b"/>
            <a:pathLst>
              <a:path w="282966" h="1698" extrusionOk="0">
                <a:moveTo>
                  <a:pt x="1" y="0"/>
                </a:moveTo>
                <a:lnTo>
                  <a:pt x="1" y="1698"/>
                </a:lnTo>
                <a:lnTo>
                  <a:pt x="282965" y="1698"/>
                </a:lnTo>
                <a:lnTo>
                  <a:pt x="2829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body" idx="1"/>
          </p:nvPr>
        </p:nvSpPr>
        <p:spPr>
          <a:xfrm>
            <a:off x="188637" y="1323278"/>
            <a:ext cx="4138035" cy="2251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number of the passengers and tourists which visit our port and our city, is increased year after year.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2021 there were 64.202 passengers in total, and in 2022 there were 286.411 in total. </a:t>
            </a:r>
            <a:endParaRPr sz="1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2" name="Google Shape;302;p36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NEED IN OUR PORT?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Google Shape;301;p36"/>
          <p:cNvSpPr txBox="1">
            <a:spLocks/>
          </p:cNvSpPr>
          <p:nvPr/>
        </p:nvSpPr>
        <p:spPr>
          <a:xfrm>
            <a:off x="4948872" y="3352800"/>
            <a:ext cx="3614861" cy="165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buFont typeface="Barlow"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SOLUTION:</a:t>
            </a:r>
          </a:p>
          <a:p>
            <a:pPr marL="0" indent="0" algn="ctr">
              <a:buFont typeface="Barlow"/>
              <a:buNone/>
            </a:pPr>
            <a:r>
              <a:rPr lang="en-US" sz="1600" dirty="0"/>
              <a:t>In order to be more productive, more competitive, more flexible, more innovative, our immediate need is a</a:t>
            </a:r>
          </a:p>
          <a:p>
            <a:pPr marL="0" indent="0" algn="ctr">
              <a:buFont typeface="Barlow"/>
              <a:buNone/>
            </a:pPr>
            <a:endParaRPr lang="en-US" sz="1600" dirty="0"/>
          </a:p>
          <a:p>
            <a:pPr marL="0" indent="0" algn="ctr">
              <a:buFont typeface="Barlow"/>
              <a:buNone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A NEW CRUISE TERMINAL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72" y="1028333"/>
            <a:ext cx="3523728" cy="2745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78" y="3614357"/>
            <a:ext cx="2726229" cy="1529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0"/>
          <p:cNvSpPr txBox="1">
            <a:spLocks noGrp="1"/>
          </p:cNvSpPr>
          <p:nvPr>
            <p:ph type="title"/>
          </p:nvPr>
        </p:nvSpPr>
        <p:spPr>
          <a:xfrm>
            <a:off x="662100" y="535800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THE CRUISE TERMINAL</a:t>
            </a:r>
            <a:endParaRPr sz="2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3280950" y="1806300"/>
            <a:ext cx="860700" cy="860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3280950" y="3456975"/>
            <a:ext cx="860700" cy="86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0"/>
          <p:cNvSpPr/>
          <p:nvPr/>
        </p:nvSpPr>
        <p:spPr>
          <a:xfrm>
            <a:off x="4990650" y="1806300"/>
            <a:ext cx="860700" cy="86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0"/>
          <p:cNvSpPr/>
          <p:nvPr/>
        </p:nvSpPr>
        <p:spPr>
          <a:xfrm>
            <a:off x="5002350" y="3456975"/>
            <a:ext cx="860700" cy="860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4" name="Google Shape;404;p40"/>
          <p:cNvCxnSpPr/>
          <p:nvPr/>
        </p:nvCxnSpPr>
        <p:spPr>
          <a:xfrm rot="10800000">
            <a:off x="2853150" y="2236650"/>
            <a:ext cx="42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05" name="Google Shape;405;p40"/>
          <p:cNvCxnSpPr/>
          <p:nvPr/>
        </p:nvCxnSpPr>
        <p:spPr>
          <a:xfrm rot="10800000">
            <a:off x="5851350" y="2236650"/>
            <a:ext cx="427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406" name="Google Shape;406;p40"/>
          <p:cNvCxnSpPr/>
          <p:nvPr/>
        </p:nvCxnSpPr>
        <p:spPr>
          <a:xfrm rot="10800000">
            <a:off x="2853150" y="3887325"/>
            <a:ext cx="427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07" name="Google Shape;407;p40"/>
          <p:cNvCxnSpPr/>
          <p:nvPr/>
        </p:nvCxnSpPr>
        <p:spPr>
          <a:xfrm rot="10800000">
            <a:off x="5863050" y="3887325"/>
            <a:ext cx="42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408" name="Google Shape;408;p40"/>
          <p:cNvSpPr txBox="1">
            <a:spLocks noGrp="1"/>
          </p:cNvSpPr>
          <p:nvPr>
            <p:ph type="subTitle" idx="4294967295"/>
          </p:nvPr>
        </p:nvSpPr>
        <p:spPr>
          <a:xfrm>
            <a:off x="6482341" y="2050049"/>
            <a:ext cx="1751302" cy="3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</a:rPr>
              <a:t>Better service, Better reviews</a:t>
            </a:r>
            <a:endParaRPr sz="1600" b="1" dirty="0">
              <a:solidFill>
                <a:schemeClr val="accent1"/>
              </a:solidFill>
            </a:endParaRPr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4294967295"/>
          </p:nvPr>
        </p:nvSpPr>
        <p:spPr>
          <a:xfrm>
            <a:off x="6563329" y="3722866"/>
            <a:ext cx="1814953" cy="3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5"/>
                </a:solidFill>
              </a:rPr>
              <a:t>More income, More well-being</a:t>
            </a:r>
            <a:endParaRPr sz="1600" b="1" dirty="0">
              <a:solidFill>
                <a:schemeClr val="accent5"/>
              </a:solidFill>
            </a:endParaRPr>
          </a:p>
        </p:txBody>
      </p:sp>
      <p:sp>
        <p:nvSpPr>
          <p:cNvPr id="412" name="Google Shape;412;p40"/>
          <p:cNvSpPr txBox="1">
            <a:spLocks noGrp="1"/>
          </p:cNvSpPr>
          <p:nvPr>
            <p:ph type="subTitle" idx="4294967295"/>
          </p:nvPr>
        </p:nvSpPr>
        <p:spPr>
          <a:xfrm>
            <a:off x="557949" y="3630925"/>
            <a:ext cx="2216032" cy="6169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</a:rPr>
              <a:t>More human c</a:t>
            </a:r>
            <a:r>
              <a:rPr lang="en-US" sz="1600" b="1" dirty="0">
                <a:solidFill>
                  <a:schemeClr val="accent1"/>
                </a:solidFill>
              </a:rPr>
              <a:t>a</a:t>
            </a:r>
            <a:r>
              <a:rPr lang="en" sz="1600" b="1" dirty="0">
                <a:solidFill>
                  <a:schemeClr val="accent1"/>
                </a:solidFill>
              </a:rPr>
              <a:t>pital  More jobs</a:t>
            </a:r>
            <a:endParaRPr sz="1600" b="1" dirty="0">
              <a:solidFill>
                <a:schemeClr val="accent1"/>
              </a:solidFill>
            </a:endParaRPr>
          </a:p>
        </p:txBody>
      </p:sp>
      <p:sp>
        <p:nvSpPr>
          <p:cNvPr id="414" name="Google Shape;414;p40"/>
          <p:cNvSpPr txBox="1">
            <a:spLocks noGrp="1"/>
          </p:cNvSpPr>
          <p:nvPr>
            <p:ph type="subTitle" idx="4294967295"/>
          </p:nvPr>
        </p:nvSpPr>
        <p:spPr>
          <a:xfrm>
            <a:off x="453483" y="1884231"/>
            <a:ext cx="2216033" cy="865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5"/>
                </a:solidFill>
              </a:rPr>
              <a:t>More cruises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5"/>
                </a:solidFill>
              </a:rPr>
              <a:t>More passengers</a:t>
            </a:r>
            <a:endParaRPr sz="1600" b="1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14" y="1733932"/>
            <a:ext cx="1105942" cy="1105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4" y="3459853"/>
            <a:ext cx="899227" cy="899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3" y="3415569"/>
            <a:ext cx="1152252" cy="943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63" y="1868980"/>
            <a:ext cx="842388" cy="7822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>
            <a:spLocks noGrp="1"/>
          </p:cNvSpPr>
          <p:nvPr>
            <p:ph type="title"/>
          </p:nvPr>
        </p:nvSpPr>
        <p:spPr>
          <a:xfrm>
            <a:off x="386575" y="468893"/>
            <a:ext cx="3654724" cy="794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6" name="Google Shape;446;p41"/>
          <p:cNvSpPr txBox="1">
            <a:spLocks noGrp="1"/>
          </p:cNvSpPr>
          <p:nvPr>
            <p:ph type="subTitle" idx="1"/>
          </p:nvPr>
        </p:nvSpPr>
        <p:spPr>
          <a:xfrm>
            <a:off x="225534" y="2232337"/>
            <a:ext cx="3976807" cy="1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Cruise terminals are designed to serve the requirements of cruise vessels and their passengers. </a:t>
            </a:r>
          </a:p>
          <a:p>
            <a:pPr marL="0" lvl="0" indent="0" algn="just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same time, they have to be integrated with transport, tourism, and the urban planning strategies of the port city and nearby destinations.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7" name="Google Shape;447;p41"/>
          <p:cNvSpPr txBox="1">
            <a:spLocks noGrp="1"/>
          </p:cNvSpPr>
          <p:nvPr>
            <p:ph type="body" idx="2"/>
          </p:nvPr>
        </p:nvSpPr>
        <p:spPr>
          <a:xfrm>
            <a:off x="4939500" y="1189175"/>
            <a:ext cx="3533100" cy="27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operating cost items are: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staff for managing the terminal, </a:t>
            </a:r>
          </a:p>
          <a:p>
            <a:pPr lvl="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security, </a:t>
            </a:r>
          </a:p>
          <a:p>
            <a:pPr lvl="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luggage handling.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"/>
          <p:cNvSpPr txBox="1">
            <a:spLocks noGrp="1"/>
          </p:cNvSpPr>
          <p:nvPr>
            <p:ph type="title"/>
          </p:nvPr>
        </p:nvSpPr>
        <p:spPr>
          <a:xfrm>
            <a:off x="6108765" y="660236"/>
            <a:ext cx="2474700" cy="9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Embarkation and Disembarkation</a:t>
            </a:r>
            <a:br>
              <a:rPr lang="en-US" sz="2000" dirty="0"/>
            </a:br>
            <a:r>
              <a:rPr lang="en-US" sz="2000" dirty="0"/>
              <a:t> Processes</a:t>
            </a:r>
          </a:p>
        </p:txBody>
      </p:sp>
      <p:sp>
        <p:nvSpPr>
          <p:cNvPr id="462" name="Google Shape;462;p42"/>
          <p:cNvSpPr/>
          <p:nvPr/>
        </p:nvSpPr>
        <p:spPr>
          <a:xfrm>
            <a:off x="952442" y="2036314"/>
            <a:ext cx="8747" cy="52455"/>
          </a:xfrm>
          <a:custGeom>
            <a:avLst/>
            <a:gdLst/>
            <a:ahLst/>
            <a:cxnLst/>
            <a:rect l="l" t="t" r="r" b="b"/>
            <a:pathLst>
              <a:path w="701" h="4204" extrusionOk="0">
                <a:moveTo>
                  <a:pt x="367" y="0"/>
                </a:moveTo>
                <a:cubicBezTo>
                  <a:pt x="167" y="0"/>
                  <a:pt x="0" y="167"/>
                  <a:pt x="0" y="367"/>
                </a:cubicBezTo>
                <a:lnTo>
                  <a:pt x="0" y="3836"/>
                </a:lnTo>
                <a:cubicBezTo>
                  <a:pt x="0" y="4037"/>
                  <a:pt x="167" y="4203"/>
                  <a:pt x="367" y="4203"/>
                </a:cubicBezTo>
                <a:cubicBezTo>
                  <a:pt x="534" y="4203"/>
                  <a:pt x="701" y="4037"/>
                  <a:pt x="701" y="3836"/>
                </a:cubicBezTo>
                <a:lnTo>
                  <a:pt x="701" y="367"/>
                </a:lnTo>
                <a:cubicBezTo>
                  <a:pt x="701" y="167"/>
                  <a:pt x="567" y="0"/>
                  <a:pt x="3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2"/>
          <p:cNvSpPr/>
          <p:nvPr/>
        </p:nvSpPr>
        <p:spPr>
          <a:xfrm>
            <a:off x="929545" y="2036314"/>
            <a:ext cx="8759" cy="52455"/>
          </a:xfrm>
          <a:custGeom>
            <a:avLst/>
            <a:gdLst/>
            <a:ahLst/>
            <a:cxnLst/>
            <a:rect l="l" t="t" r="r" b="b"/>
            <a:pathLst>
              <a:path w="702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lnTo>
                  <a:pt x="1" y="3836"/>
                </a:lnTo>
                <a:cubicBezTo>
                  <a:pt x="1" y="4037"/>
                  <a:pt x="168" y="4203"/>
                  <a:pt x="368" y="4203"/>
                </a:cubicBezTo>
                <a:cubicBezTo>
                  <a:pt x="568" y="4203"/>
                  <a:pt x="701" y="4037"/>
                  <a:pt x="701" y="3836"/>
                </a:cubicBezTo>
                <a:lnTo>
                  <a:pt x="701" y="367"/>
                </a:lnTo>
                <a:cubicBezTo>
                  <a:pt x="701" y="167"/>
                  <a:pt x="568" y="0"/>
                  <a:pt x="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2"/>
          <p:cNvSpPr/>
          <p:nvPr/>
        </p:nvSpPr>
        <p:spPr>
          <a:xfrm>
            <a:off x="5967604" y="4362509"/>
            <a:ext cx="2228522" cy="12429"/>
          </a:xfrm>
          <a:custGeom>
            <a:avLst/>
            <a:gdLst/>
            <a:ahLst/>
            <a:cxnLst/>
            <a:rect l="l" t="t" r="r" b="b"/>
            <a:pathLst>
              <a:path w="148173" h="835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cubicBezTo>
                  <a:pt x="0" y="634"/>
                  <a:pt x="201" y="834"/>
                  <a:pt x="434" y="834"/>
                </a:cubicBezTo>
                <a:lnTo>
                  <a:pt x="147739" y="834"/>
                </a:lnTo>
                <a:cubicBezTo>
                  <a:pt x="147973" y="834"/>
                  <a:pt x="148173" y="634"/>
                  <a:pt x="148173" y="401"/>
                </a:cubicBezTo>
                <a:cubicBezTo>
                  <a:pt x="148173" y="167"/>
                  <a:pt x="147973" y="0"/>
                  <a:pt x="147739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2"/>
          <p:cNvSpPr/>
          <p:nvPr/>
        </p:nvSpPr>
        <p:spPr>
          <a:xfrm>
            <a:off x="5967604" y="4362509"/>
            <a:ext cx="1067614" cy="12429"/>
          </a:xfrm>
          <a:custGeom>
            <a:avLst/>
            <a:gdLst/>
            <a:ahLst/>
            <a:cxnLst/>
            <a:rect l="l" t="t" r="r" b="b"/>
            <a:pathLst>
              <a:path w="70985" h="835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cubicBezTo>
                  <a:pt x="0" y="634"/>
                  <a:pt x="201" y="834"/>
                  <a:pt x="434" y="834"/>
                </a:cubicBezTo>
                <a:lnTo>
                  <a:pt x="70984" y="834"/>
                </a:lnTo>
                <a:lnTo>
                  <a:pt x="709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2"/>
          <p:cNvSpPr/>
          <p:nvPr/>
        </p:nvSpPr>
        <p:spPr>
          <a:xfrm>
            <a:off x="7025448" y="4350588"/>
            <a:ext cx="36637" cy="36260"/>
          </a:xfrm>
          <a:custGeom>
            <a:avLst/>
            <a:gdLst/>
            <a:ahLst/>
            <a:cxnLst/>
            <a:rect l="l" t="t" r="r" b="b"/>
            <a:pathLst>
              <a:path w="2436" h="2436" extrusionOk="0">
                <a:moveTo>
                  <a:pt x="1235" y="1"/>
                </a:moveTo>
                <a:cubicBezTo>
                  <a:pt x="568" y="1"/>
                  <a:pt x="1" y="535"/>
                  <a:pt x="1" y="1202"/>
                </a:cubicBezTo>
                <a:cubicBezTo>
                  <a:pt x="1" y="1902"/>
                  <a:pt x="568" y="2436"/>
                  <a:pt x="1235" y="2436"/>
                </a:cubicBezTo>
                <a:cubicBezTo>
                  <a:pt x="1902" y="2436"/>
                  <a:pt x="2436" y="1902"/>
                  <a:pt x="2436" y="1202"/>
                </a:cubicBezTo>
                <a:cubicBezTo>
                  <a:pt x="2436" y="535"/>
                  <a:pt x="1902" y="1"/>
                  <a:pt x="12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2"/>
          <p:cNvSpPr/>
          <p:nvPr/>
        </p:nvSpPr>
        <p:spPr>
          <a:xfrm>
            <a:off x="6100585" y="4293251"/>
            <a:ext cx="33595" cy="37220"/>
          </a:xfrm>
          <a:custGeom>
            <a:avLst/>
            <a:gdLst/>
            <a:ahLst/>
            <a:cxnLst/>
            <a:rect l="l" t="t" r="r" b="b"/>
            <a:pathLst>
              <a:path w="3337" h="3697" extrusionOk="0">
                <a:moveTo>
                  <a:pt x="361" y="0"/>
                </a:moveTo>
                <a:cubicBezTo>
                  <a:pt x="175" y="0"/>
                  <a:pt x="0" y="151"/>
                  <a:pt x="0" y="380"/>
                </a:cubicBezTo>
                <a:lnTo>
                  <a:pt x="0" y="3349"/>
                </a:lnTo>
                <a:cubicBezTo>
                  <a:pt x="0" y="3551"/>
                  <a:pt x="173" y="3696"/>
                  <a:pt x="358" y="3696"/>
                </a:cubicBezTo>
                <a:cubicBezTo>
                  <a:pt x="417" y="3696"/>
                  <a:pt x="478" y="3681"/>
                  <a:pt x="534" y="3649"/>
                </a:cubicBezTo>
                <a:lnTo>
                  <a:pt x="3103" y="2148"/>
                </a:lnTo>
                <a:cubicBezTo>
                  <a:pt x="3336" y="2015"/>
                  <a:pt x="3336" y="1681"/>
                  <a:pt x="3103" y="1548"/>
                </a:cubicBezTo>
                <a:lnTo>
                  <a:pt x="534" y="47"/>
                </a:lnTo>
                <a:cubicBezTo>
                  <a:pt x="479" y="15"/>
                  <a:pt x="419" y="0"/>
                  <a:pt x="3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2"/>
          <p:cNvSpPr/>
          <p:nvPr/>
        </p:nvSpPr>
        <p:spPr>
          <a:xfrm>
            <a:off x="6141541" y="4290694"/>
            <a:ext cx="7400" cy="42324"/>
          </a:xfrm>
          <a:custGeom>
            <a:avLst/>
            <a:gdLst/>
            <a:ahLst/>
            <a:cxnLst/>
            <a:rect l="l" t="t" r="r" b="b"/>
            <a:pathLst>
              <a:path w="735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lnTo>
                  <a:pt x="1" y="3836"/>
                </a:lnTo>
                <a:cubicBezTo>
                  <a:pt x="1" y="4037"/>
                  <a:pt x="168" y="4203"/>
                  <a:pt x="368" y="4203"/>
                </a:cubicBezTo>
                <a:cubicBezTo>
                  <a:pt x="568" y="4203"/>
                  <a:pt x="735" y="4037"/>
                  <a:pt x="735" y="3836"/>
                </a:cubicBezTo>
                <a:lnTo>
                  <a:pt x="735" y="367"/>
                </a:lnTo>
                <a:cubicBezTo>
                  <a:pt x="735" y="167"/>
                  <a:pt x="568" y="0"/>
                  <a:pt x="368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2"/>
          <p:cNvSpPr/>
          <p:nvPr/>
        </p:nvSpPr>
        <p:spPr>
          <a:xfrm>
            <a:off x="6020676" y="4290694"/>
            <a:ext cx="7057" cy="42324"/>
          </a:xfrm>
          <a:custGeom>
            <a:avLst/>
            <a:gdLst/>
            <a:ahLst/>
            <a:cxnLst/>
            <a:rect l="l" t="t" r="r" b="b"/>
            <a:pathLst>
              <a:path w="701" h="4204" extrusionOk="0">
                <a:moveTo>
                  <a:pt x="367" y="0"/>
                </a:moveTo>
                <a:cubicBezTo>
                  <a:pt x="167" y="0"/>
                  <a:pt x="0" y="167"/>
                  <a:pt x="0" y="367"/>
                </a:cubicBezTo>
                <a:lnTo>
                  <a:pt x="0" y="3836"/>
                </a:lnTo>
                <a:cubicBezTo>
                  <a:pt x="0" y="4037"/>
                  <a:pt x="167" y="4203"/>
                  <a:pt x="367" y="4203"/>
                </a:cubicBezTo>
                <a:cubicBezTo>
                  <a:pt x="534" y="4203"/>
                  <a:pt x="701" y="4037"/>
                  <a:pt x="701" y="3836"/>
                </a:cubicBezTo>
                <a:lnTo>
                  <a:pt x="701" y="367"/>
                </a:lnTo>
                <a:cubicBezTo>
                  <a:pt x="701" y="167"/>
                  <a:pt x="567" y="0"/>
                  <a:pt x="367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2"/>
          <p:cNvSpPr/>
          <p:nvPr/>
        </p:nvSpPr>
        <p:spPr>
          <a:xfrm>
            <a:off x="6002206" y="4290694"/>
            <a:ext cx="7067" cy="42324"/>
          </a:xfrm>
          <a:custGeom>
            <a:avLst/>
            <a:gdLst/>
            <a:ahLst/>
            <a:cxnLst/>
            <a:rect l="l" t="t" r="r" b="b"/>
            <a:pathLst>
              <a:path w="702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lnTo>
                  <a:pt x="1" y="3836"/>
                </a:lnTo>
                <a:cubicBezTo>
                  <a:pt x="1" y="4037"/>
                  <a:pt x="168" y="4203"/>
                  <a:pt x="368" y="4203"/>
                </a:cubicBezTo>
                <a:cubicBezTo>
                  <a:pt x="568" y="4203"/>
                  <a:pt x="701" y="4037"/>
                  <a:pt x="701" y="3836"/>
                </a:cubicBezTo>
                <a:lnTo>
                  <a:pt x="701" y="367"/>
                </a:lnTo>
                <a:cubicBezTo>
                  <a:pt x="701" y="167"/>
                  <a:pt x="568" y="0"/>
                  <a:pt x="368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" y="74785"/>
            <a:ext cx="2934799" cy="2934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05" y="2527450"/>
            <a:ext cx="2875929" cy="287592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954967" y="3464312"/>
            <a:ext cx="1011578" cy="1226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4"/>
          <p:cNvSpPr txBox="1">
            <a:spLocks noGrp="1"/>
          </p:cNvSpPr>
          <p:nvPr>
            <p:ph type="title"/>
          </p:nvPr>
        </p:nvSpPr>
        <p:spPr>
          <a:xfrm>
            <a:off x="666386" y="518853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EMBARKATION</a:t>
            </a:r>
            <a:r>
              <a:rPr lang="en" dirty="0"/>
              <a:t> PROCESSES</a:t>
            </a:r>
            <a:endParaRPr dirty="0"/>
          </a:p>
        </p:txBody>
      </p:sp>
      <p:sp>
        <p:nvSpPr>
          <p:cNvPr id="488" name="Google Shape;488;p44"/>
          <p:cNvSpPr txBox="1">
            <a:spLocks noGrp="1"/>
          </p:cNvSpPr>
          <p:nvPr>
            <p:ph type="subTitle" idx="2"/>
          </p:nvPr>
        </p:nvSpPr>
        <p:spPr>
          <a:xfrm>
            <a:off x="744501" y="2171343"/>
            <a:ext cx="3277998" cy="1071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b="1" dirty="0"/>
              <a:t>Entrance space </a:t>
            </a:r>
            <a:r>
              <a:rPr lang="en-US" dirty="0"/>
              <a:t>is a gathering space for passengers arriving at the terminal, a place to seek information, and a place to queue for the next step in the process.</a:t>
            </a:r>
            <a:endParaRPr dirty="0"/>
          </a:p>
        </p:txBody>
      </p:sp>
      <p:sp>
        <p:nvSpPr>
          <p:cNvPr id="490" name="Google Shape;490;p44"/>
          <p:cNvSpPr txBox="1">
            <a:spLocks noGrp="1"/>
          </p:cNvSpPr>
          <p:nvPr>
            <p:ph type="subTitle" idx="4"/>
          </p:nvPr>
        </p:nvSpPr>
        <p:spPr>
          <a:xfrm>
            <a:off x="463061" y="3613166"/>
            <a:ext cx="3694771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b="1" dirty="0"/>
              <a:t>          Bag drop space</a:t>
            </a:r>
            <a:r>
              <a:rPr lang="en-US" dirty="0"/>
              <a:t> where bags are brought for the security check and organizing prior to loading onto the ship.</a:t>
            </a:r>
          </a:p>
        </p:txBody>
      </p:sp>
      <p:sp>
        <p:nvSpPr>
          <p:cNvPr id="492" name="Google Shape;492;p44"/>
          <p:cNvSpPr txBox="1">
            <a:spLocks noGrp="1"/>
          </p:cNvSpPr>
          <p:nvPr>
            <p:ph type="subTitle" idx="6"/>
          </p:nvPr>
        </p:nvSpPr>
        <p:spPr>
          <a:xfrm>
            <a:off x="5035945" y="2227581"/>
            <a:ext cx="3905250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b="1" dirty="0"/>
              <a:t>Ticketing </a:t>
            </a:r>
            <a:r>
              <a:rPr lang="en-US" dirty="0"/>
              <a:t>where passengers pick up their tickets before check-in if not available through prior arrangements</a:t>
            </a:r>
            <a:endParaRPr dirty="0"/>
          </a:p>
        </p:txBody>
      </p:sp>
      <p:sp>
        <p:nvSpPr>
          <p:cNvPr id="33" name="Google Shape;487;p44"/>
          <p:cNvSpPr txBox="1">
            <a:spLocks/>
          </p:cNvSpPr>
          <p:nvPr/>
        </p:nvSpPr>
        <p:spPr>
          <a:xfrm>
            <a:off x="663559" y="1262744"/>
            <a:ext cx="7810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low Condensed"/>
              <a:buNone/>
              <a:defRPr sz="3000" b="1" i="0" u="none" strike="noStrike" cap="none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The embarkation process of cruise passengers begins upon arrival at the cruise terminal. The services during this process are: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" y="2289603"/>
            <a:ext cx="744501" cy="744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" y="3656979"/>
            <a:ext cx="795391" cy="795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05" y="2209023"/>
            <a:ext cx="786440" cy="786440"/>
          </a:xfrm>
          <a:prstGeom prst="rect">
            <a:avLst/>
          </a:prstGeom>
        </p:spPr>
      </p:pic>
      <p:sp>
        <p:nvSpPr>
          <p:cNvPr id="43" name="Google Shape;492;p44"/>
          <p:cNvSpPr txBox="1">
            <a:spLocks noGrp="1"/>
          </p:cNvSpPr>
          <p:nvPr>
            <p:ph type="subTitle" idx="6"/>
          </p:nvPr>
        </p:nvSpPr>
        <p:spPr>
          <a:xfrm>
            <a:off x="5140207" y="3571987"/>
            <a:ext cx="3922018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b="1" dirty="0"/>
              <a:t>Check-in area </a:t>
            </a:r>
            <a:r>
              <a:rPr lang="en-US" dirty="0"/>
              <a:t>The use of new technologies like mobile applications or bar-coded wristbands in the check-in process is already bringing changes in the layout of this area.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13" y="3523187"/>
            <a:ext cx="877694" cy="8776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4"/>
          <p:cNvSpPr txBox="1">
            <a:spLocks noGrp="1"/>
          </p:cNvSpPr>
          <p:nvPr>
            <p:ph type="title"/>
          </p:nvPr>
        </p:nvSpPr>
        <p:spPr>
          <a:xfrm>
            <a:off x="666386" y="518853"/>
            <a:ext cx="78105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EMBARKATION PROCESSES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Google Shape;492;p44"/>
          <p:cNvSpPr txBox="1">
            <a:spLocks noGrp="1"/>
          </p:cNvSpPr>
          <p:nvPr>
            <p:ph type="subTitle" idx="6"/>
          </p:nvPr>
        </p:nvSpPr>
        <p:spPr>
          <a:xfrm>
            <a:off x="1481331" y="1616737"/>
            <a:ext cx="6954686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b="1" dirty="0"/>
              <a:t>Waiting areas </a:t>
            </a:r>
            <a:r>
              <a:rPr lang="en-US" dirty="0"/>
              <a:t>for checked-in ticketed passengers to wait until boarding can begin. This space is large enough as well as space for cruise information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1" y="1376982"/>
            <a:ext cx="1157583" cy="115758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2"/>
          </p:nvPr>
        </p:nvSpPr>
        <p:spPr>
          <a:xfrm>
            <a:off x="1487854" y="2739294"/>
            <a:ext cx="5981940" cy="821100"/>
          </a:xfrm>
        </p:spPr>
        <p:txBody>
          <a:bodyPr/>
          <a:lstStyle/>
          <a:p>
            <a:r>
              <a:rPr lang="en-US" b="1" dirty="0"/>
              <a:t>Staff offices </a:t>
            </a:r>
            <a:r>
              <a:rPr lang="en-US" dirty="0"/>
              <a:t>for cruise operator staff, cruise line staff, and port security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8" y="2400258"/>
            <a:ext cx="1481331" cy="1563627"/>
          </a:xfrm>
          <a:prstGeom prst="rect">
            <a:avLst/>
          </a:prstGeom>
        </p:spPr>
      </p:pic>
      <p:sp>
        <p:nvSpPr>
          <p:cNvPr id="16" name="Subtitle 1"/>
          <p:cNvSpPr>
            <a:spLocks noGrp="1"/>
          </p:cNvSpPr>
          <p:nvPr>
            <p:ph type="subTitle" idx="2"/>
          </p:nvPr>
        </p:nvSpPr>
        <p:spPr>
          <a:xfrm>
            <a:off x="1487853" y="3926306"/>
            <a:ext cx="7358781" cy="821100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Other spaces,</a:t>
            </a:r>
            <a:r>
              <a:rPr lang="en-US" dirty="0"/>
              <a:t> such as spaces where passengers can have their pictures taken, VIP lounge, and even wedding and other special group spaces.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6" y="3679216"/>
            <a:ext cx="1233713" cy="13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484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tic Cruises Marketing Plan by Slidesgo">
  <a:themeElements>
    <a:clrScheme name="Simple Light">
      <a:dk1>
        <a:srgbClr val="247BA0"/>
      </a:dk1>
      <a:lt1>
        <a:srgbClr val="FFFFFF"/>
      </a:lt1>
      <a:dk2>
        <a:srgbClr val="D3EDBE"/>
      </a:dk2>
      <a:lt2>
        <a:srgbClr val="C4FFF9"/>
      </a:lt2>
      <a:accent1>
        <a:srgbClr val="70C1B3"/>
      </a:accent1>
      <a:accent2>
        <a:srgbClr val="B2DBBF"/>
      </a:accent2>
      <a:accent3>
        <a:srgbClr val="90CBA3"/>
      </a:accent3>
      <a:accent4>
        <a:srgbClr val="FF1654"/>
      </a:accent4>
      <a:accent5>
        <a:srgbClr val="4A9EAA"/>
      </a:accent5>
      <a:accent6>
        <a:srgbClr val="C4FFF9"/>
      </a:accent6>
      <a:hlink>
        <a:srgbClr val="247BA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542</Words>
  <Application>Microsoft Office PowerPoint</Application>
  <PresentationFormat>On-screen Show (16:9)</PresentationFormat>
  <Paragraphs>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Barlow</vt:lpstr>
      <vt:lpstr>Barlow Condensed</vt:lpstr>
      <vt:lpstr>Oxygen</vt:lpstr>
      <vt:lpstr>Thematic Cruises Marketing Plan by Slidesgo</vt:lpstr>
      <vt:lpstr>  CRUISE TERMINAL </vt:lpstr>
      <vt:lpstr>CONTENTS OF THIS TEMPLATE</vt:lpstr>
      <vt:lpstr>Since June 2020, the Port of Saranda is the port of cruises, ferry lines, yachts,  and sailing boats.</vt:lpstr>
      <vt:lpstr>WHAT DO WE NEED IN OUR PORT?</vt:lpstr>
      <vt:lpstr>BENEFITS OF THE CRUISE TERMINAL</vt:lpstr>
      <vt:lpstr>PURPOSE</vt:lpstr>
      <vt:lpstr>Embarkation and Disembarkation  Processes</vt:lpstr>
      <vt:lpstr>EMBARKATION PROCESSES</vt:lpstr>
      <vt:lpstr>EMBARKATION PROCESSES</vt:lpstr>
      <vt:lpstr>DISEMBARKATION PROCESS aims to reduce the processing time to a minimum and maximizing this final experience for the passenger</vt:lpstr>
      <vt:lpstr>NEEDS…</vt:lpstr>
      <vt:lpstr>THE IMPORTANCE OF HUMAN CAPITAL IN THE CRUISE TERMINAL</vt:lpstr>
      <vt:lpstr>OTHER SERVICES WHERE HUMEN CAPITAL IS IMPORTANT</vt:lpstr>
      <vt:lpstr>PowerPoint Presentation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CRUISE PORT SERVICES</dc:title>
  <dc:creator>JANI Malvina</dc:creator>
  <cp:lastModifiedBy>User</cp:lastModifiedBy>
  <cp:revision>31</cp:revision>
  <dcterms:modified xsi:type="dcterms:W3CDTF">2023-03-03T09:48:25Z</dcterms:modified>
</cp:coreProperties>
</file>